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906000" type="A4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A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72" y="-64"/>
      </p:cViewPr>
      <p:guideLst>
        <p:guide orient="horz" pos="2525"/>
        <p:guide pos="3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76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59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73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90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75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44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70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3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24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99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3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30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2734" y="3332820"/>
            <a:ext cx="5715635" cy="765086"/>
          </a:xfrm>
        </p:spPr>
        <p:txBody>
          <a:bodyPr>
            <a:noAutofit/>
          </a:bodyPr>
          <a:lstStyle/>
          <a:p>
            <a:r>
              <a:rPr lang="ru-RU" sz="41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БЛАГОДАРНОСТЬ</a:t>
            </a:r>
            <a:endParaRPr lang="ru-RU" sz="41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3265" y="8283660"/>
            <a:ext cx="5491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Cambria" pitchFamily="18" charset="0"/>
              </a:rPr>
              <a:t>Начальник </a:t>
            </a:r>
          </a:p>
          <a:p>
            <a:pPr algn="just"/>
            <a:r>
              <a:rPr lang="ru-RU" sz="1600" b="1" dirty="0" smtClean="0">
                <a:latin typeface="Cambria" pitchFamily="18" charset="0"/>
              </a:rPr>
              <a:t>Архивного </a:t>
            </a:r>
            <a:r>
              <a:rPr lang="ru-RU" sz="1600" b="1" dirty="0">
                <a:latin typeface="Cambria" pitchFamily="18" charset="0"/>
              </a:rPr>
              <a:t>управления      </a:t>
            </a:r>
            <a:r>
              <a:rPr lang="ru-RU" sz="1600" b="1" dirty="0" smtClean="0">
                <a:latin typeface="Cambria" pitchFamily="18" charset="0"/>
              </a:rPr>
              <a:t>		       А.В</a:t>
            </a:r>
            <a:r>
              <a:rPr lang="ru-RU" sz="1600" b="1" dirty="0">
                <a:latin typeface="Cambria" pitchFamily="18" charset="0"/>
              </a:rPr>
              <a:t>. Савченко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46819" y="4232919"/>
            <a:ext cx="4967446" cy="315035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Награждается</a:t>
            </a:r>
            <a:endParaRPr lang="ru-RU" sz="20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6819" y="2379585"/>
            <a:ext cx="514746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АРХИВНОЕ УПРАВЛЕНИЕ ЛЕНИНГРАДСКОЙ ОБЛАСТИ</a:t>
            </a:r>
            <a:endParaRPr lang="ru-RU" sz="1500" b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8350" y="7473280"/>
            <a:ext cx="441049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ru-RU" sz="1200" i="1" dirty="0" smtClean="0">
                <a:latin typeface="Cambria" panose="02040503050406030204" pitchFamily="18" charset="0"/>
              </a:rPr>
              <a:t>Распоряжение</a:t>
            </a:r>
            <a:endParaRPr lang="ru-RU" sz="1200" i="1" dirty="0">
              <a:latin typeface="Cambria" panose="02040503050406030204" pitchFamily="18" charset="0"/>
            </a:endParaRPr>
          </a:p>
          <a:p>
            <a:pPr lvl="0" algn="r"/>
            <a:r>
              <a:rPr lang="ru-RU" sz="1200" i="1" dirty="0">
                <a:latin typeface="Cambria" panose="02040503050406030204" pitchFamily="18" charset="0"/>
              </a:rPr>
              <a:t> Архивного управления </a:t>
            </a:r>
          </a:p>
          <a:p>
            <a:pPr lvl="0" algn="r"/>
            <a:r>
              <a:rPr lang="ru-RU" sz="1200" i="1" dirty="0">
                <a:latin typeface="Cambria" panose="02040503050406030204" pitchFamily="18" charset="0"/>
              </a:rPr>
              <a:t>Ленинградской области </a:t>
            </a:r>
          </a:p>
          <a:p>
            <a:pPr lvl="0" algn="r"/>
            <a:r>
              <a:rPr lang="ru-RU" sz="1200" i="1" dirty="0">
                <a:latin typeface="Cambria" panose="02040503050406030204" pitchFamily="18" charset="0"/>
              </a:rPr>
              <a:t>от </a:t>
            </a:r>
            <a:r>
              <a:rPr lang="ru-RU" sz="1200" i="1" dirty="0" smtClean="0">
                <a:latin typeface="Cambria" panose="02040503050406030204" pitchFamily="18" charset="0"/>
              </a:rPr>
              <a:t>           № </a:t>
            </a:r>
            <a:endParaRPr lang="ru-RU" sz="1400" i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454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</TotalTime>
  <Words>17</Words>
  <Application>Microsoft Office PowerPoint</Application>
  <PresentationFormat>Лист A4 (210x297 мм)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БЛАГОДАРНОСТЬ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Председателю Общественной палаты Ленинградской области Трусову Ю.В.</dc:title>
  <dc:creator>Игорь Тигранович Акопян</dc:creator>
  <cp:lastModifiedBy>Татьяна Андреевна КОЛПАКОВА</cp:lastModifiedBy>
  <cp:revision>95</cp:revision>
  <cp:lastPrinted>2018-06-06T11:07:30Z</cp:lastPrinted>
  <dcterms:created xsi:type="dcterms:W3CDTF">2015-09-14T12:46:37Z</dcterms:created>
  <dcterms:modified xsi:type="dcterms:W3CDTF">2022-08-03T08:10:26Z</dcterms:modified>
</cp:coreProperties>
</file>