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3" r:id="rId3"/>
    <p:sldId id="284" r:id="rId4"/>
    <p:sldId id="270" r:id="rId5"/>
    <p:sldId id="293" r:id="rId6"/>
    <p:sldId id="294" r:id="rId7"/>
    <p:sldId id="269" r:id="rId8"/>
    <p:sldId id="286" r:id="rId9"/>
    <p:sldId id="287" r:id="rId10"/>
    <p:sldId id="288" r:id="rId11"/>
    <p:sldId id="289" r:id="rId12"/>
    <p:sldId id="295" r:id="rId13"/>
    <p:sldId id="297" r:id="rId14"/>
    <p:sldId id="298" r:id="rId15"/>
    <p:sldId id="296" r:id="rId16"/>
    <p:sldId id="281" r:id="rId1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7" autoAdjust="0"/>
    <p:restoredTop sz="94637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Лист1!$B$2:$B$3</c:f>
              <c:strCache>
                <c:ptCount val="2"/>
                <c:pt idx="0">
                  <c:v>Штатная численность работников ГКУ ЛОГАВ</c:v>
                </c:pt>
                <c:pt idx="1">
                  <c:v>Штатная численность работников муниципальных архивов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32</c:v>
                </c:pt>
                <c:pt idx="1">
                  <c:v>67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Лист1!$B$2:$B$3</c:f>
              <c:strCache>
                <c:ptCount val="2"/>
                <c:pt idx="0">
                  <c:v>Штатная численность работников ГКУ ЛОГАВ</c:v>
                </c:pt>
                <c:pt idx="1">
                  <c:v>Штатная численность работников муниципальных архивов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52</c:v>
                </c:pt>
                <c:pt idx="1">
                  <c:v>69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Лист1!$B$2:$B$3</c:f>
              <c:strCache>
                <c:ptCount val="2"/>
                <c:pt idx="0">
                  <c:v>Штатная численность работников ГКУ ЛОГАВ</c:v>
                </c:pt>
                <c:pt idx="1">
                  <c:v>Штатная численность работников муниципальных архивов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60</c:v>
                </c:pt>
                <c:pt idx="1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301376"/>
        <c:axId val="34472512"/>
        <c:axId val="43763584"/>
      </c:bar3DChart>
      <c:catAx>
        <c:axId val="35301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pc="0" baseline="0"/>
            </a:pPr>
            <a:endParaRPr lang="ru-RU"/>
          </a:p>
        </c:txPr>
        <c:crossAx val="34472512"/>
        <c:crosses val="autoZero"/>
        <c:auto val="1"/>
        <c:lblAlgn val="ctr"/>
        <c:lblOffset val="100"/>
        <c:noMultiLvlLbl val="0"/>
      </c:catAx>
      <c:valAx>
        <c:axId val="34472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301376"/>
        <c:crosses val="autoZero"/>
        <c:crossBetween val="between"/>
      </c:valAx>
      <c:serAx>
        <c:axId val="43763584"/>
        <c:scaling>
          <c:orientation val="minMax"/>
        </c:scaling>
        <c:delete val="0"/>
        <c:axPos val="b"/>
        <c:majorTickMark val="out"/>
        <c:minorTickMark val="none"/>
        <c:tickLblPos val="nextTo"/>
        <c:crossAx val="3447251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Лист1!$B$2:$B$3</c:f>
              <c:strCache>
                <c:ptCount val="2"/>
                <c:pt idx="0">
                  <c:v>Средняя ЗП работников ГКУ ЛОГАВ, тыс.р.</c:v>
                </c:pt>
                <c:pt idx="1">
                  <c:v>Средняя ЗП работников муниципальных архивов, тыс.р.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14.9</c:v>
                </c:pt>
                <c:pt idx="1">
                  <c:v>23.58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Лист1!$B$2:$B$3</c:f>
              <c:strCache>
                <c:ptCount val="2"/>
                <c:pt idx="0">
                  <c:v>Средняя ЗП работников ГКУ ЛОГАВ, тыс.р.</c:v>
                </c:pt>
                <c:pt idx="1">
                  <c:v>Средняя ЗП работников муниципальных архивов, тыс.р.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21.95</c:v>
                </c:pt>
                <c:pt idx="1">
                  <c:v>32.71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Лист1!$B$2:$B$3</c:f>
              <c:strCache>
                <c:ptCount val="2"/>
                <c:pt idx="0">
                  <c:v>Средняя ЗП работников ГКУ ЛОГАВ, тыс.р.</c:v>
                </c:pt>
                <c:pt idx="1">
                  <c:v>Средняя ЗП работников муниципальных архивов, тыс.р.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34.47</c:v>
                </c:pt>
                <c:pt idx="1">
                  <c:v>40.43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245504"/>
        <c:axId val="34475392"/>
        <c:axId val="137462400"/>
      </c:bar3DChart>
      <c:catAx>
        <c:axId val="44245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pc="0" baseline="0"/>
            </a:pPr>
            <a:endParaRPr lang="ru-RU"/>
          </a:p>
        </c:txPr>
        <c:crossAx val="34475392"/>
        <c:crosses val="autoZero"/>
        <c:auto val="1"/>
        <c:lblAlgn val="ctr"/>
        <c:lblOffset val="100"/>
        <c:noMultiLvlLbl val="0"/>
      </c:catAx>
      <c:valAx>
        <c:axId val="34475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245504"/>
        <c:crosses val="autoZero"/>
        <c:crossBetween val="between"/>
      </c:valAx>
      <c:serAx>
        <c:axId val="137462400"/>
        <c:scaling>
          <c:orientation val="minMax"/>
        </c:scaling>
        <c:delete val="0"/>
        <c:axPos val="b"/>
        <c:majorTickMark val="out"/>
        <c:minorTickMark val="none"/>
        <c:tickLblPos val="nextTo"/>
        <c:crossAx val="3447539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Проверки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Соблюдения законодательства об архивном деле в Ленинградской области</c:v>
                </c:pt>
                <c:pt idx="1">
                  <c:v>Целевого расходования субвенций на исполнение отдельных государственных полномочий Ленинградской области в области архивного дела </c:v>
                </c:pt>
                <c:pt idx="2">
                  <c:v>Органов исполнительной власти Ленобласти </c:v>
                </c:pt>
                <c:pt idx="3">
                  <c:v>Проверка исполнения государственных полномочий администрациями муниципальных районов (городского округа)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18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6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3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3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912654546691383"/>
          <c:y val="1.4875133774565196E-3"/>
          <c:w val="0.35173834912104662"/>
          <c:h val="0.99851248662254344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Выставки</c:v>
                </c:pt>
              </c:strCache>
            </c:strRef>
          </c:tx>
          <c:cat>
            <c:numRef>
              <c:f>Лист1!$A$2:$A$11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8</c:v>
                </c:pt>
                <c:pt idx="9">
                  <c:v>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Совместные выставки</c:v>
                </c:pt>
              </c:strCache>
            </c:strRef>
          </c:tx>
          <c:cat>
            <c:numRef>
              <c:f>Лист1!$A$2:$A$11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2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Электронные выставки</c:v>
                </c:pt>
              </c:strCache>
            </c:strRef>
          </c:tx>
          <c:cat>
            <c:numRef>
              <c:f>Лист1!$A$2:$A$11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4</c:v>
                </c:pt>
                <c:pt idx="6">
                  <c:v>7</c:v>
                </c:pt>
                <c:pt idx="7">
                  <c:v>5</c:v>
                </c:pt>
                <c:pt idx="8">
                  <c:v>8</c:v>
                </c:pt>
                <c:pt idx="9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Сборники, справочники</c:v>
                </c:pt>
              </c:strCache>
            </c:strRef>
          </c:tx>
          <c:cat>
            <c:numRef>
              <c:f>Лист1!$A$2:$A$11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671616"/>
        <c:axId val="6445248"/>
      </c:lineChart>
      <c:catAx>
        <c:axId val="13867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6445248"/>
        <c:crosses val="autoZero"/>
        <c:auto val="1"/>
        <c:lblAlgn val="ctr"/>
        <c:lblOffset val="100"/>
        <c:noMultiLvlLbl val="0"/>
      </c:catAx>
      <c:valAx>
        <c:axId val="6445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6716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Публикациив СМИ</c:v>
                </c:pt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30</c:v>
                </c:pt>
                <c:pt idx="1">
                  <c:v>38</c:v>
                </c:pt>
                <c:pt idx="2">
                  <c:v>25</c:v>
                </c:pt>
                <c:pt idx="3">
                  <c:v>30</c:v>
                </c:pt>
                <c:pt idx="4">
                  <c:v>31</c:v>
                </c:pt>
                <c:pt idx="5">
                  <c:v>27</c:v>
                </c:pt>
                <c:pt idx="6">
                  <c:v>28</c:v>
                </c:pt>
                <c:pt idx="7">
                  <c:v>39</c:v>
                </c:pt>
                <c:pt idx="8">
                  <c:v>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308992"/>
        <c:axId val="105443840"/>
        <c:axId val="137461760"/>
      </c:line3DChart>
      <c:catAx>
        <c:axId val="11630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105443840"/>
        <c:crosses val="autoZero"/>
        <c:auto val="1"/>
        <c:lblAlgn val="ctr"/>
        <c:lblOffset val="100"/>
        <c:noMultiLvlLbl val="0"/>
      </c:catAx>
      <c:valAx>
        <c:axId val="105443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308992"/>
        <c:crosses val="autoZero"/>
        <c:crossBetween val="between"/>
      </c:valAx>
      <c:serAx>
        <c:axId val="137461760"/>
        <c:scaling>
          <c:orientation val="minMax"/>
        </c:scaling>
        <c:delete val="1"/>
        <c:axPos val="b"/>
        <c:majorTickMark val="out"/>
        <c:minorTickMark val="none"/>
        <c:tickLblPos val="nextTo"/>
        <c:crossAx val="10544384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06C6F-E1DB-42A7-849D-5FDE39143AA7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347B21-48EA-4725-A63E-CC50E446F803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/>
            <a:t>Архивное управление Ленинградской области</a:t>
          </a:r>
          <a:endParaRPr lang="ru-RU" sz="1400" dirty="0"/>
        </a:p>
      </dgm:t>
    </dgm:pt>
    <dgm:pt modelId="{8ED02A5B-8592-495F-B8A4-E22AFBC15BAA}" type="parTrans" cxnId="{8DA5CF6B-9B7B-4900-A742-A8D172C0C923}">
      <dgm:prSet/>
      <dgm:spPr/>
      <dgm:t>
        <a:bodyPr/>
        <a:lstStyle/>
        <a:p>
          <a:endParaRPr lang="ru-RU"/>
        </a:p>
      </dgm:t>
    </dgm:pt>
    <dgm:pt modelId="{95E5B7B5-36A9-43A8-B4D3-B4707BBC0B15}" type="sibTrans" cxnId="{8DA5CF6B-9B7B-4900-A742-A8D172C0C923}">
      <dgm:prSet/>
      <dgm:spPr/>
      <dgm:t>
        <a:bodyPr/>
        <a:lstStyle/>
        <a:p>
          <a:endParaRPr lang="ru-RU"/>
        </a:p>
      </dgm:t>
    </dgm:pt>
    <dgm:pt modelId="{7368B033-1BE4-4D6F-9B73-4AE39C45017D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050" dirty="0" smtClean="0"/>
            <a:t>Государственное казенное учреждение «Ленинградский областной государственный архив                в г. Выборге</a:t>
          </a:r>
          <a:r>
            <a:rPr lang="ru-RU" sz="600" dirty="0" smtClean="0"/>
            <a:t>»</a:t>
          </a:r>
          <a:endParaRPr lang="ru-RU" sz="600" dirty="0"/>
        </a:p>
      </dgm:t>
    </dgm:pt>
    <dgm:pt modelId="{8944F1B0-F9BF-4FD2-BBEE-F68165377810}" type="parTrans" cxnId="{93B15DD4-52FF-4035-A66A-C24DC085DB4E}">
      <dgm:prSet/>
      <dgm:spPr/>
      <dgm:t>
        <a:bodyPr/>
        <a:lstStyle/>
        <a:p>
          <a:endParaRPr lang="ru-RU"/>
        </a:p>
      </dgm:t>
    </dgm:pt>
    <dgm:pt modelId="{59A64A07-57A3-40B8-9785-E961F4ED17F3}" type="sibTrans" cxnId="{93B15DD4-52FF-4035-A66A-C24DC085DB4E}">
      <dgm:prSet/>
      <dgm:spPr/>
      <dgm:t>
        <a:bodyPr/>
        <a:lstStyle/>
        <a:p>
          <a:endParaRPr lang="ru-RU"/>
        </a:p>
      </dgm:t>
    </dgm:pt>
    <dgm:pt modelId="{A88907E1-6B52-4376-9D92-1814E44EDAF2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100" dirty="0" smtClean="0"/>
            <a:t>Архивохранилище по адресу: г. Выборг, ул. Штурма, д.1</a:t>
          </a:r>
          <a:endParaRPr lang="ru-RU" sz="1100" dirty="0"/>
        </a:p>
      </dgm:t>
    </dgm:pt>
    <dgm:pt modelId="{E42F80B7-DC59-4AF0-B269-9AE63DE25BF2}" type="parTrans" cxnId="{00D35A0C-D5A3-4BFD-9B59-190090502574}">
      <dgm:prSet/>
      <dgm:spPr/>
      <dgm:t>
        <a:bodyPr/>
        <a:lstStyle/>
        <a:p>
          <a:endParaRPr lang="ru-RU"/>
        </a:p>
      </dgm:t>
    </dgm:pt>
    <dgm:pt modelId="{0CCA4CCD-EF76-4846-B0CF-167204BE2F52}" type="sibTrans" cxnId="{00D35A0C-D5A3-4BFD-9B59-190090502574}">
      <dgm:prSet/>
      <dgm:spPr/>
      <dgm:t>
        <a:bodyPr/>
        <a:lstStyle/>
        <a:p>
          <a:endParaRPr lang="ru-RU"/>
        </a:p>
      </dgm:t>
    </dgm:pt>
    <dgm:pt modelId="{69B57972-25B0-4BAB-9D78-6213144A32AD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100" dirty="0" smtClean="0"/>
            <a:t>Архивохранилище по адресу: г. Выборг, ул. Данилова, д.1</a:t>
          </a:r>
          <a:endParaRPr lang="ru-RU" sz="1100" dirty="0"/>
        </a:p>
      </dgm:t>
    </dgm:pt>
    <dgm:pt modelId="{30A24EF9-5807-4AB1-A045-A7DAAA1E09E3}" type="parTrans" cxnId="{EEB0D0B4-81BD-42A4-91F7-B9EDFFA6A4DA}">
      <dgm:prSet/>
      <dgm:spPr/>
      <dgm:t>
        <a:bodyPr/>
        <a:lstStyle/>
        <a:p>
          <a:endParaRPr lang="ru-RU"/>
        </a:p>
      </dgm:t>
    </dgm:pt>
    <dgm:pt modelId="{C13F7692-D8A0-4FC0-B9D6-054D8E45BE73}" type="sibTrans" cxnId="{EEB0D0B4-81BD-42A4-91F7-B9EDFFA6A4DA}">
      <dgm:prSet/>
      <dgm:spPr/>
      <dgm:t>
        <a:bodyPr/>
        <a:lstStyle/>
        <a:p>
          <a:endParaRPr lang="ru-RU"/>
        </a:p>
      </dgm:t>
    </dgm:pt>
    <dgm:pt modelId="{106D1D54-E14D-416B-8702-B7218A424524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200" dirty="0" smtClean="0"/>
            <a:t>Муниципальные архивы Ленинградской области</a:t>
          </a:r>
          <a:endParaRPr lang="ru-RU" sz="1200" dirty="0"/>
        </a:p>
      </dgm:t>
    </dgm:pt>
    <dgm:pt modelId="{CCD5B5ED-5DBC-485A-9844-49A29D96983E}" type="parTrans" cxnId="{82835E27-68F0-42AB-AB4E-786CCFC4FE2A}">
      <dgm:prSet/>
      <dgm:spPr/>
      <dgm:t>
        <a:bodyPr/>
        <a:lstStyle/>
        <a:p>
          <a:endParaRPr lang="ru-RU"/>
        </a:p>
      </dgm:t>
    </dgm:pt>
    <dgm:pt modelId="{3F39A3B4-1012-4EDC-B9EE-B61B6EC41805}" type="sibTrans" cxnId="{82835E27-68F0-42AB-AB4E-786CCFC4FE2A}">
      <dgm:prSet/>
      <dgm:spPr/>
      <dgm:t>
        <a:bodyPr/>
        <a:lstStyle/>
        <a:p>
          <a:endParaRPr lang="ru-RU"/>
        </a:p>
      </dgm:t>
    </dgm:pt>
    <dgm:pt modelId="{49181723-88D2-4D25-9424-1C2A69AE6F71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100" dirty="0" smtClean="0"/>
            <a:t>17 архивных отделов,   1 сектор администраций муниципальных  районов   (городского округа)   </a:t>
          </a:r>
          <a:endParaRPr lang="ru-RU" sz="1100" dirty="0"/>
        </a:p>
      </dgm:t>
    </dgm:pt>
    <dgm:pt modelId="{A1AD7F7C-2B30-42D5-BD46-5C4FC8A0BA77}" type="parTrans" cxnId="{947E44BD-1526-4919-BED8-1AA814BA616A}">
      <dgm:prSet/>
      <dgm:spPr/>
      <dgm:t>
        <a:bodyPr/>
        <a:lstStyle/>
        <a:p>
          <a:endParaRPr lang="ru-RU"/>
        </a:p>
      </dgm:t>
    </dgm:pt>
    <dgm:pt modelId="{E3EFCCB0-5925-445A-9C69-1D34A93DE616}" type="sibTrans" cxnId="{947E44BD-1526-4919-BED8-1AA814BA616A}">
      <dgm:prSet/>
      <dgm:spPr/>
      <dgm:t>
        <a:bodyPr/>
        <a:lstStyle/>
        <a:p>
          <a:endParaRPr lang="ru-RU"/>
        </a:p>
      </dgm:t>
    </dgm:pt>
    <dgm:pt modelId="{FB7C0B44-C002-4465-A7B5-31AEA9AC6FFF}">
      <dgm:prSet phldrT="[Текст]" custT="1"/>
      <dgm:spPr/>
      <dgm:t>
        <a:bodyPr/>
        <a:lstStyle/>
        <a:p>
          <a:r>
            <a:rPr lang="ru-RU" sz="1400" dirty="0" smtClean="0"/>
            <a:t>Орган исполнительной власти в области архивного дела Ленинградской области</a:t>
          </a:r>
          <a:endParaRPr lang="ru-RU" sz="1400" dirty="0"/>
        </a:p>
      </dgm:t>
    </dgm:pt>
    <dgm:pt modelId="{9E6B7FA3-BDC5-4B77-85BA-21AD15AFF0AC}" type="parTrans" cxnId="{6CB53B90-89AD-4AEA-ACB5-1461989F2872}">
      <dgm:prSet/>
      <dgm:spPr/>
      <dgm:t>
        <a:bodyPr/>
        <a:lstStyle/>
        <a:p>
          <a:endParaRPr lang="ru-RU"/>
        </a:p>
      </dgm:t>
    </dgm:pt>
    <dgm:pt modelId="{95FFEB18-1D8A-4D49-8D69-964AF3399D84}" type="sibTrans" cxnId="{6CB53B90-89AD-4AEA-ACB5-1461989F2872}">
      <dgm:prSet/>
      <dgm:spPr/>
      <dgm:t>
        <a:bodyPr/>
        <a:lstStyle/>
        <a:p>
          <a:endParaRPr lang="ru-RU"/>
        </a:p>
      </dgm:t>
    </dgm:pt>
    <dgm:pt modelId="{A3AF6331-D64C-4945-BD08-55752830C995}">
      <dgm:prSet phldrT="[Текст]" custT="1"/>
      <dgm:spPr/>
      <dgm:t>
        <a:bodyPr/>
        <a:lstStyle/>
        <a:p>
          <a:r>
            <a:rPr lang="ru-RU" sz="1400" dirty="0" smtClean="0"/>
            <a:t>Архивы Ленинградской области </a:t>
          </a:r>
          <a:endParaRPr lang="ru-RU" sz="1400" dirty="0"/>
        </a:p>
      </dgm:t>
    </dgm:pt>
    <dgm:pt modelId="{1E2BF02C-8A66-4758-9B12-30334130E8BF}" type="parTrans" cxnId="{3310A226-F260-40AD-9569-21509241B6FE}">
      <dgm:prSet/>
      <dgm:spPr/>
      <dgm:t>
        <a:bodyPr/>
        <a:lstStyle/>
        <a:p>
          <a:endParaRPr lang="ru-RU"/>
        </a:p>
      </dgm:t>
    </dgm:pt>
    <dgm:pt modelId="{96CEA634-9C59-480A-8410-96A4D4AF93EA}" type="sibTrans" cxnId="{3310A226-F260-40AD-9569-21509241B6FE}">
      <dgm:prSet/>
      <dgm:spPr/>
      <dgm:t>
        <a:bodyPr/>
        <a:lstStyle/>
        <a:p>
          <a:endParaRPr lang="ru-RU"/>
        </a:p>
      </dgm:t>
    </dgm:pt>
    <dgm:pt modelId="{EBD06954-F9FD-49A5-A18D-E039FA643115}">
      <dgm:prSet phldrT="[Текст]" custT="1"/>
      <dgm:spPr/>
      <dgm:t>
        <a:bodyPr/>
        <a:lstStyle/>
        <a:p>
          <a:r>
            <a:rPr lang="ru-RU" sz="1400" dirty="0" smtClean="0"/>
            <a:t>Архивохранилища</a:t>
          </a:r>
          <a:endParaRPr lang="ru-RU" sz="1400" dirty="0"/>
        </a:p>
      </dgm:t>
    </dgm:pt>
    <dgm:pt modelId="{6704B9A7-CC9D-4D92-9057-8CB6AAF295EF}" type="parTrans" cxnId="{A9F3B794-0BB0-4119-9706-7E89F7EF279A}">
      <dgm:prSet/>
      <dgm:spPr/>
      <dgm:t>
        <a:bodyPr/>
        <a:lstStyle/>
        <a:p>
          <a:endParaRPr lang="ru-RU"/>
        </a:p>
      </dgm:t>
    </dgm:pt>
    <dgm:pt modelId="{F4E8FC48-5B01-4D2E-8C13-6FE9C82FEA39}" type="sibTrans" cxnId="{A9F3B794-0BB0-4119-9706-7E89F7EF279A}">
      <dgm:prSet/>
      <dgm:spPr/>
      <dgm:t>
        <a:bodyPr/>
        <a:lstStyle/>
        <a:p>
          <a:endParaRPr lang="ru-RU"/>
        </a:p>
      </dgm:t>
    </dgm:pt>
    <dgm:pt modelId="{E11775BA-97DE-4C1D-B83F-60F7EF642072}">
      <dgm:prSet phldrT="[Текст]" custT="1"/>
      <dgm:spPr>
        <a:ln>
          <a:prstDash val="sysDot"/>
        </a:ln>
      </dgm:spPr>
      <dgm:t>
        <a:bodyPr/>
        <a:lstStyle/>
        <a:p>
          <a:r>
            <a:rPr lang="ru-RU" sz="1100" dirty="0" smtClean="0"/>
            <a:t>Архивохранилище  документов по личному составу по адресу: Кировский район, </a:t>
          </a:r>
          <a:r>
            <a:rPr lang="ru-RU" sz="1100" dirty="0" err="1" smtClean="0"/>
            <a:t>пгт</a:t>
          </a:r>
          <a:r>
            <a:rPr lang="ru-RU" sz="1100" dirty="0" smtClean="0"/>
            <a:t>. Павлово, Ленинградский проспект,  д.22               (в стадии реконструкции)  </a:t>
          </a:r>
          <a:endParaRPr lang="ru-RU" sz="1100" dirty="0"/>
        </a:p>
      </dgm:t>
    </dgm:pt>
    <dgm:pt modelId="{45416D69-B1F8-4B00-BD1F-49A2E169CAA2}" type="parTrans" cxnId="{1FCBD29B-2170-4BF1-A27C-FC6C16546FAA}">
      <dgm:prSet/>
      <dgm:spPr/>
      <dgm:t>
        <a:bodyPr/>
        <a:lstStyle/>
        <a:p>
          <a:endParaRPr lang="ru-RU"/>
        </a:p>
      </dgm:t>
    </dgm:pt>
    <dgm:pt modelId="{BDAAF398-68DA-4F05-81BE-B21B83BFD72F}" type="sibTrans" cxnId="{1FCBD29B-2170-4BF1-A27C-FC6C16546FAA}">
      <dgm:prSet/>
      <dgm:spPr/>
      <dgm:t>
        <a:bodyPr/>
        <a:lstStyle/>
        <a:p>
          <a:endParaRPr lang="ru-RU"/>
        </a:p>
      </dgm:t>
    </dgm:pt>
    <dgm:pt modelId="{9D21FF3D-A592-49A4-9D8C-B3D97D03FC34}" type="pres">
      <dgm:prSet presAssocID="{10106C6F-E1DB-42A7-849D-5FDE39143AA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C54A3F-CD78-43F4-94D1-AFEF24D8AE8F}" type="pres">
      <dgm:prSet presAssocID="{10106C6F-E1DB-42A7-849D-5FDE39143AA7}" presName="hierFlow" presStyleCnt="0"/>
      <dgm:spPr/>
    </dgm:pt>
    <dgm:pt modelId="{D43DEB62-65DC-4036-BADD-DF24FD951893}" type="pres">
      <dgm:prSet presAssocID="{10106C6F-E1DB-42A7-849D-5FDE39143AA7}" presName="firstBuf" presStyleCnt="0"/>
      <dgm:spPr/>
    </dgm:pt>
    <dgm:pt modelId="{73814A98-4AEB-46B7-BDD7-5D8B1D5A9A02}" type="pres">
      <dgm:prSet presAssocID="{10106C6F-E1DB-42A7-849D-5FDE39143AA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DB59C9E-C83F-4F3F-9D93-A751BBE0B96B}" type="pres">
      <dgm:prSet presAssocID="{CC347B21-48EA-4725-A63E-CC50E446F803}" presName="Name17" presStyleCnt="0"/>
      <dgm:spPr/>
    </dgm:pt>
    <dgm:pt modelId="{FFDA0488-7E88-48DD-9CD7-0C24BAABEFBB}" type="pres">
      <dgm:prSet presAssocID="{CC347B21-48EA-4725-A63E-CC50E446F803}" presName="level1Shape" presStyleLbl="node0" presStyleIdx="0" presStyleCnt="1" custScaleX="305599" custScaleY="365154" custLinFactY="-82610" custLinFactNeighborX="205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B36D2D-273A-4DB2-B43F-0915F723F4CD}" type="pres">
      <dgm:prSet presAssocID="{CC347B21-48EA-4725-A63E-CC50E446F803}" presName="hierChild2" presStyleCnt="0"/>
      <dgm:spPr/>
    </dgm:pt>
    <dgm:pt modelId="{28B3A430-BA3A-4905-A0B7-78CDD1C20EA3}" type="pres">
      <dgm:prSet presAssocID="{8944F1B0-F9BF-4FD2-BBEE-F68165377810}" presName="Name25" presStyleLbl="parChTrans1D2" presStyleIdx="0" presStyleCnt="2"/>
      <dgm:spPr/>
      <dgm:t>
        <a:bodyPr/>
        <a:lstStyle/>
        <a:p>
          <a:endParaRPr lang="ru-RU"/>
        </a:p>
      </dgm:t>
    </dgm:pt>
    <dgm:pt modelId="{080F0CE1-D6E9-4DF7-BDC9-0C77742CEC33}" type="pres">
      <dgm:prSet presAssocID="{8944F1B0-F9BF-4FD2-BBEE-F68165377810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71DDC28-DC85-47ED-80C8-1834457CF56E}" type="pres">
      <dgm:prSet presAssocID="{7368B033-1BE4-4D6F-9B73-4AE39C45017D}" presName="Name30" presStyleCnt="0"/>
      <dgm:spPr/>
    </dgm:pt>
    <dgm:pt modelId="{2782C26D-98C7-42B6-9E34-026A2A163AC6}" type="pres">
      <dgm:prSet presAssocID="{7368B033-1BE4-4D6F-9B73-4AE39C45017D}" presName="level2Shape" presStyleLbl="node2" presStyleIdx="0" presStyleCnt="2" custScaleX="334599" custScaleY="354230" custLinFactY="-19515" custLinFactNeighborX="3103" custLinFactNeighborY="-100000"/>
      <dgm:spPr/>
      <dgm:t>
        <a:bodyPr/>
        <a:lstStyle/>
        <a:p>
          <a:endParaRPr lang="ru-RU"/>
        </a:p>
      </dgm:t>
    </dgm:pt>
    <dgm:pt modelId="{F5014EC6-5E8D-4033-9BE4-14C7FE11B60D}" type="pres">
      <dgm:prSet presAssocID="{7368B033-1BE4-4D6F-9B73-4AE39C45017D}" presName="hierChild3" presStyleCnt="0"/>
      <dgm:spPr/>
    </dgm:pt>
    <dgm:pt modelId="{589C7A9E-C0B8-45D4-8150-2562848FBFE6}" type="pres">
      <dgm:prSet presAssocID="{E42F80B7-DC59-4AF0-B269-9AE63DE25BF2}" presName="Name25" presStyleLbl="parChTrans1D3" presStyleIdx="0" presStyleCnt="4"/>
      <dgm:spPr/>
      <dgm:t>
        <a:bodyPr/>
        <a:lstStyle/>
        <a:p>
          <a:endParaRPr lang="ru-RU"/>
        </a:p>
      </dgm:t>
    </dgm:pt>
    <dgm:pt modelId="{8FC97356-48F1-455B-A4B3-69AAEA8575BE}" type="pres">
      <dgm:prSet presAssocID="{E42F80B7-DC59-4AF0-B269-9AE63DE25BF2}" presName="connTx" presStyleLbl="parChTrans1D3" presStyleIdx="0" presStyleCnt="4"/>
      <dgm:spPr/>
      <dgm:t>
        <a:bodyPr/>
        <a:lstStyle/>
        <a:p>
          <a:endParaRPr lang="ru-RU"/>
        </a:p>
      </dgm:t>
    </dgm:pt>
    <dgm:pt modelId="{4CB88B55-1A11-414B-86DE-EB2BA7238B02}" type="pres">
      <dgm:prSet presAssocID="{A88907E1-6B52-4376-9D92-1814E44EDAF2}" presName="Name30" presStyleCnt="0"/>
      <dgm:spPr/>
    </dgm:pt>
    <dgm:pt modelId="{2D0969EC-3507-4818-8E83-CC2AD8082081}" type="pres">
      <dgm:prSet presAssocID="{A88907E1-6B52-4376-9D92-1814E44EDAF2}" presName="level2Shape" presStyleLbl="node3" presStyleIdx="0" presStyleCnt="4" custScaleX="316183" custScaleY="158428" custLinFactNeighborX="3828" custLinFactNeighborY="-81290"/>
      <dgm:spPr/>
      <dgm:t>
        <a:bodyPr/>
        <a:lstStyle/>
        <a:p>
          <a:endParaRPr lang="ru-RU"/>
        </a:p>
      </dgm:t>
    </dgm:pt>
    <dgm:pt modelId="{BC6AF4AD-AF7E-405D-BD9A-7186FA9077B7}" type="pres">
      <dgm:prSet presAssocID="{A88907E1-6B52-4376-9D92-1814E44EDAF2}" presName="hierChild3" presStyleCnt="0"/>
      <dgm:spPr/>
    </dgm:pt>
    <dgm:pt modelId="{3ABAA855-8FCB-4D21-93F0-96188CB3F0A6}" type="pres">
      <dgm:prSet presAssocID="{30A24EF9-5807-4AB1-A045-A7DAAA1E09E3}" presName="Name25" presStyleLbl="parChTrans1D3" presStyleIdx="1" presStyleCnt="4"/>
      <dgm:spPr/>
      <dgm:t>
        <a:bodyPr/>
        <a:lstStyle/>
        <a:p>
          <a:endParaRPr lang="ru-RU"/>
        </a:p>
      </dgm:t>
    </dgm:pt>
    <dgm:pt modelId="{4BAAD051-8A74-43CC-BC36-6427CCCC489F}" type="pres">
      <dgm:prSet presAssocID="{30A24EF9-5807-4AB1-A045-A7DAAA1E09E3}" presName="connTx" presStyleLbl="parChTrans1D3" presStyleIdx="1" presStyleCnt="4"/>
      <dgm:spPr/>
      <dgm:t>
        <a:bodyPr/>
        <a:lstStyle/>
        <a:p>
          <a:endParaRPr lang="ru-RU"/>
        </a:p>
      </dgm:t>
    </dgm:pt>
    <dgm:pt modelId="{CA0D0A66-F5D9-4122-A46C-12096BE5B604}" type="pres">
      <dgm:prSet presAssocID="{69B57972-25B0-4BAB-9D78-6213144A32AD}" presName="Name30" presStyleCnt="0"/>
      <dgm:spPr/>
    </dgm:pt>
    <dgm:pt modelId="{4ACFCA91-B226-4530-AA0C-9D45A419E1E1}" type="pres">
      <dgm:prSet presAssocID="{69B57972-25B0-4BAB-9D78-6213144A32AD}" presName="level2Shape" presStyleLbl="node3" presStyleIdx="1" presStyleCnt="4" custScaleX="315619" custScaleY="181038" custLinFactNeighborX="3828" custLinFactNeighborY="-82365"/>
      <dgm:spPr/>
      <dgm:t>
        <a:bodyPr/>
        <a:lstStyle/>
        <a:p>
          <a:endParaRPr lang="ru-RU"/>
        </a:p>
      </dgm:t>
    </dgm:pt>
    <dgm:pt modelId="{68665637-5A57-4DF3-AE1C-DCA8DC8D66FC}" type="pres">
      <dgm:prSet presAssocID="{69B57972-25B0-4BAB-9D78-6213144A32AD}" presName="hierChild3" presStyleCnt="0"/>
      <dgm:spPr/>
    </dgm:pt>
    <dgm:pt modelId="{44384A63-350C-4B84-BE7C-AEEA1A628B35}" type="pres">
      <dgm:prSet presAssocID="{45416D69-B1F8-4B00-BD1F-49A2E169CAA2}" presName="Name25" presStyleLbl="parChTrans1D3" presStyleIdx="2" presStyleCnt="4"/>
      <dgm:spPr/>
      <dgm:t>
        <a:bodyPr/>
        <a:lstStyle/>
        <a:p>
          <a:endParaRPr lang="ru-RU"/>
        </a:p>
      </dgm:t>
    </dgm:pt>
    <dgm:pt modelId="{C4D503FA-0832-4173-9DC0-B0BE94A74DF5}" type="pres">
      <dgm:prSet presAssocID="{45416D69-B1F8-4B00-BD1F-49A2E169CAA2}" presName="connTx" presStyleLbl="parChTrans1D3" presStyleIdx="2" presStyleCnt="4"/>
      <dgm:spPr/>
      <dgm:t>
        <a:bodyPr/>
        <a:lstStyle/>
        <a:p>
          <a:endParaRPr lang="ru-RU"/>
        </a:p>
      </dgm:t>
    </dgm:pt>
    <dgm:pt modelId="{A56476C9-67EC-4D7C-9213-D6A39EE9FFD8}" type="pres">
      <dgm:prSet presAssocID="{E11775BA-97DE-4C1D-B83F-60F7EF642072}" presName="Name30" presStyleCnt="0"/>
      <dgm:spPr/>
    </dgm:pt>
    <dgm:pt modelId="{2BDA0660-B2C6-49CD-96AE-A70EEE9D277A}" type="pres">
      <dgm:prSet presAssocID="{E11775BA-97DE-4C1D-B83F-60F7EF642072}" presName="level2Shape" presStyleLbl="node3" presStyleIdx="2" presStyleCnt="4" custScaleX="315618" custScaleY="227970" custLinFactNeighborX="7945" custLinFactNeighborY="-42479"/>
      <dgm:spPr/>
      <dgm:t>
        <a:bodyPr/>
        <a:lstStyle/>
        <a:p>
          <a:endParaRPr lang="ru-RU"/>
        </a:p>
      </dgm:t>
    </dgm:pt>
    <dgm:pt modelId="{889AA107-0106-49C2-B050-FF208F38FC48}" type="pres">
      <dgm:prSet presAssocID="{E11775BA-97DE-4C1D-B83F-60F7EF642072}" presName="hierChild3" presStyleCnt="0"/>
      <dgm:spPr/>
    </dgm:pt>
    <dgm:pt modelId="{F0B992B3-1290-4ED3-BE52-E6A39057B21E}" type="pres">
      <dgm:prSet presAssocID="{CCD5B5ED-5DBC-485A-9844-49A29D96983E}" presName="Name25" presStyleLbl="parChTrans1D2" presStyleIdx="1" presStyleCnt="2"/>
      <dgm:spPr/>
      <dgm:t>
        <a:bodyPr/>
        <a:lstStyle/>
        <a:p>
          <a:endParaRPr lang="ru-RU"/>
        </a:p>
      </dgm:t>
    </dgm:pt>
    <dgm:pt modelId="{C003C791-C293-4212-86D6-F7D1AC274CCD}" type="pres">
      <dgm:prSet presAssocID="{CCD5B5ED-5DBC-485A-9844-49A29D96983E}" presName="connTx" presStyleLbl="parChTrans1D2" presStyleIdx="1" presStyleCnt="2"/>
      <dgm:spPr/>
      <dgm:t>
        <a:bodyPr/>
        <a:lstStyle/>
        <a:p>
          <a:endParaRPr lang="ru-RU"/>
        </a:p>
      </dgm:t>
    </dgm:pt>
    <dgm:pt modelId="{ED2B6E0E-CA72-4154-98B4-BC2AD6B1E9E5}" type="pres">
      <dgm:prSet presAssocID="{106D1D54-E14D-416B-8702-B7218A424524}" presName="Name30" presStyleCnt="0"/>
      <dgm:spPr/>
    </dgm:pt>
    <dgm:pt modelId="{E5F81E54-79D0-4906-8EC9-D234EF197495}" type="pres">
      <dgm:prSet presAssocID="{106D1D54-E14D-416B-8702-B7218A424524}" presName="level2Shape" presStyleLbl="node2" presStyleIdx="1" presStyleCnt="2" custScaleX="328064" custScaleY="260828" custLinFactY="-46577" custLinFactNeighborX="3103" custLinFactNeighborY="-100000"/>
      <dgm:spPr/>
      <dgm:t>
        <a:bodyPr/>
        <a:lstStyle/>
        <a:p>
          <a:endParaRPr lang="ru-RU"/>
        </a:p>
      </dgm:t>
    </dgm:pt>
    <dgm:pt modelId="{48875236-B224-47F5-9370-BBEEC6C4E8D5}" type="pres">
      <dgm:prSet presAssocID="{106D1D54-E14D-416B-8702-B7218A424524}" presName="hierChild3" presStyleCnt="0"/>
      <dgm:spPr/>
    </dgm:pt>
    <dgm:pt modelId="{981ABAFD-9E50-47BA-8D1A-3E0BB1DD6B43}" type="pres">
      <dgm:prSet presAssocID="{A1AD7F7C-2B30-42D5-BD46-5C4FC8A0BA77}" presName="Name25" presStyleLbl="parChTrans1D3" presStyleIdx="3" presStyleCnt="4"/>
      <dgm:spPr/>
      <dgm:t>
        <a:bodyPr/>
        <a:lstStyle/>
        <a:p>
          <a:endParaRPr lang="ru-RU"/>
        </a:p>
      </dgm:t>
    </dgm:pt>
    <dgm:pt modelId="{0F8A5A06-08DD-4DD6-8FAF-D2D384B93B37}" type="pres">
      <dgm:prSet presAssocID="{A1AD7F7C-2B30-42D5-BD46-5C4FC8A0BA77}" presName="connTx" presStyleLbl="parChTrans1D3" presStyleIdx="3" presStyleCnt="4"/>
      <dgm:spPr/>
      <dgm:t>
        <a:bodyPr/>
        <a:lstStyle/>
        <a:p>
          <a:endParaRPr lang="ru-RU"/>
        </a:p>
      </dgm:t>
    </dgm:pt>
    <dgm:pt modelId="{F3324879-7EA9-44D9-90DC-A2BD08A7A3DD}" type="pres">
      <dgm:prSet presAssocID="{49181723-88D2-4D25-9424-1C2A69AE6F71}" presName="Name30" presStyleCnt="0"/>
      <dgm:spPr/>
    </dgm:pt>
    <dgm:pt modelId="{7D1BAC3B-3AA5-4184-B89F-B216294B8851}" type="pres">
      <dgm:prSet presAssocID="{49181723-88D2-4D25-9424-1C2A69AE6F71}" presName="level2Shape" presStyleLbl="node3" presStyleIdx="3" presStyleCnt="4" custScaleX="310563" custScaleY="288370" custLinFactNeighborX="16859" custLinFactNeighborY="-18061"/>
      <dgm:spPr/>
      <dgm:t>
        <a:bodyPr/>
        <a:lstStyle/>
        <a:p>
          <a:endParaRPr lang="ru-RU"/>
        </a:p>
      </dgm:t>
    </dgm:pt>
    <dgm:pt modelId="{31962B3A-4A17-4358-B416-B89DB4FA5F5C}" type="pres">
      <dgm:prSet presAssocID="{49181723-88D2-4D25-9424-1C2A69AE6F71}" presName="hierChild3" presStyleCnt="0"/>
      <dgm:spPr/>
    </dgm:pt>
    <dgm:pt modelId="{841F939F-CE9A-4012-A517-C4861B7AE1B4}" type="pres">
      <dgm:prSet presAssocID="{10106C6F-E1DB-42A7-849D-5FDE39143AA7}" presName="bgShapesFlow" presStyleCnt="0"/>
      <dgm:spPr/>
    </dgm:pt>
    <dgm:pt modelId="{0D60FF39-6477-4641-B19B-1CB2B5566521}" type="pres">
      <dgm:prSet presAssocID="{FB7C0B44-C002-4465-A7B5-31AEA9AC6FFF}" presName="rectComp" presStyleCnt="0"/>
      <dgm:spPr/>
    </dgm:pt>
    <dgm:pt modelId="{EC018212-C609-415C-AF60-252E42279424}" type="pres">
      <dgm:prSet presAssocID="{FB7C0B44-C002-4465-A7B5-31AEA9AC6FFF}" presName="bgRect" presStyleLbl="bgShp" presStyleIdx="0" presStyleCnt="3" custScaleX="270826"/>
      <dgm:spPr/>
      <dgm:t>
        <a:bodyPr/>
        <a:lstStyle/>
        <a:p>
          <a:endParaRPr lang="ru-RU"/>
        </a:p>
      </dgm:t>
    </dgm:pt>
    <dgm:pt modelId="{395770A3-F589-4A9B-BA98-8352236CEE70}" type="pres">
      <dgm:prSet presAssocID="{FB7C0B44-C002-4465-A7B5-31AEA9AC6FFF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3524E-90E6-48D7-891A-E863AEE9D40F}" type="pres">
      <dgm:prSet presAssocID="{FB7C0B44-C002-4465-A7B5-31AEA9AC6FFF}" presName="spComp" presStyleCnt="0"/>
      <dgm:spPr/>
    </dgm:pt>
    <dgm:pt modelId="{9B3F3B5E-810D-496B-B254-BDBB6268012B}" type="pres">
      <dgm:prSet presAssocID="{FB7C0B44-C002-4465-A7B5-31AEA9AC6FFF}" presName="hSp" presStyleCnt="0"/>
      <dgm:spPr/>
    </dgm:pt>
    <dgm:pt modelId="{A9287076-D8CA-462F-8973-D20A42F09B5F}" type="pres">
      <dgm:prSet presAssocID="{A3AF6331-D64C-4945-BD08-55752830C995}" presName="rectComp" presStyleCnt="0"/>
      <dgm:spPr/>
    </dgm:pt>
    <dgm:pt modelId="{C3D17F91-AFB0-4B40-B3F0-4E1504D9DC1E}" type="pres">
      <dgm:prSet presAssocID="{A3AF6331-D64C-4945-BD08-55752830C995}" presName="bgRect" presStyleLbl="bgShp" presStyleIdx="1" presStyleCnt="3" custScaleX="290042" custLinFactNeighborX="4398"/>
      <dgm:spPr/>
      <dgm:t>
        <a:bodyPr/>
        <a:lstStyle/>
        <a:p>
          <a:endParaRPr lang="ru-RU"/>
        </a:p>
      </dgm:t>
    </dgm:pt>
    <dgm:pt modelId="{FA0D9E68-F24E-4992-8A60-000857A3EF9B}" type="pres">
      <dgm:prSet presAssocID="{A3AF6331-D64C-4945-BD08-55752830C99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8C2F9-702F-448D-AE47-CD43A965B061}" type="pres">
      <dgm:prSet presAssocID="{A3AF6331-D64C-4945-BD08-55752830C995}" presName="spComp" presStyleCnt="0"/>
      <dgm:spPr/>
    </dgm:pt>
    <dgm:pt modelId="{F0B327BB-3BB5-4267-A684-388429A3E77B}" type="pres">
      <dgm:prSet presAssocID="{A3AF6331-D64C-4945-BD08-55752830C995}" presName="hSp" presStyleCnt="0"/>
      <dgm:spPr/>
    </dgm:pt>
    <dgm:pt modelId="{C07D4776-A26D-4E31-A560-05010D04F951}" type="pres">
      <dgm:prSet presAssocID="{EBD06954-F9FD-49A5-A18D-E039FA643115}" presName="rectComp" presStyleCnt="0"/>
      <dgm:spPr/>
    </dgm:pt>
    <dgm:pt modelId="{2325BC1E-030C-48AF-BE41-B8F117A8FC3C}" type="pres">
      <dgm:prSet presAssocID="{EBD06954-F9FD-49A5-A18D-E039FA643115}" presName="bgRect" presStyleLbl="bgShp" presStyleIdx="2" presStyleCnt="3" custScaleX="311740" custScaleY="100000" custLinFactNeighborX="8631"/>
      <dgm:spPr/>
      <dgm:t>
        <a:bodyPr/>
        <a:lstStyle/>
        <a:p>
          <a:endParaRPr lang="ru-RU"/>
        </a:p>
      </dgm:t>
    </dgm:pt>
    <dgm:pt modelId="{5B388882-26F6-49A6-9AF2-7A31ADE889AA}" type="pres">
      <dgm:prSet presAssocID="{EBD06954-F9FD-49A5-A18D-E039FA643115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100ADD-6208-4092-A994-DDD7BC451275}" type="presOf" srcId="{A88907E1-6B52-4376-9D92-1814E44EDAF2}" destId="{2D0969EC-3507-4818-8E83-CC2AD8082081}" srcOrd="0" destOrd="0" presId="urn:microsoft.com/office/officeart/2005/8/layout/hierarchy5"/>
    <dgm:cxn modelId="{B7917A32-E7EC-42DB-A6EC-3D4733EF04B9}" type="presOf" srcId="{A3AF6331-D64C-4945-BD08-55752830C995}" destId="{FA0D9E68-F24E-4992-8A60-000857A3EF9B}" srcOrd="1" destOrd="0" presId="urn:microsoft.com/office/officeart/2005/8/layout/hierarchy5"/>
    <dgm:cxn modelId="{760BA45D-4CF4-4E8F-A14C-6FBD8197D497}" type="presOf" srcId="{45416D69-B1F8-4B00-BD1F-49A2E169CAA2}" destId="{C4D503FA-0832-4173-9DC0-B0BE94A74DF5}" srcOrd="1" destOrd="0" presId="urn:microsoft.com/office/officeart/2005/8/layout/hierarchy5"/>
    <dgm:cxn modelId="{0DFF8BF5-4A55-446D-B24F-856CBDC3E770}" type="presOf" srcId="{106D1D54-E14D-416B-8702-B7218A424524}" destId="{E5F81E54-79D0-4906-8EC9-D234EF197495}" srcOrd="0" destOrd="0" presId="urn:microsoft.com/office/officeart/2005/8/layout/hierarchy5"/>
    <dgm:cxn modelId="{5BA96E96-CC74-4F6A-B56A-390DB3ED248E}" type="presOf" srcId="{45416D69-B1F8-4B00-BD1F-49A2E169CAA2}" destId="{44384A63-350C-4B84-BE7C-AEEA1A628B35}" srcOrd="0" destOrd="0" presId="urn:microsoft.com/office/officeart/2005/8/layout/hierarchy5"/>
    <dgm:cxn modelId="{BAD1A2A2-D9FE-4866-8891-97CEB34032F5}" type="presOf" srcId="{A1AD7F7C-2B30-42D5-BD46-5C4FC8A0BA77}" destId="{981ABAFD-9E50-47BA-8D1A-3E0BB1DD6B43}" srcOrd="0" destOrd="0" presId="urn:microsoft.com/office/officeart/2005/8/layout/hierarchy5"/>
    <dgm:cxn modelId="{35EB63F8-5393-40EB-A060-5AF643E27EE7}" type="presOf" srcId="{69B57972-25B0-4BAB-9D78-6213144A32AD}" destId="{4ACFCA91-B226-4530-AA0C-9D45A419E1E1}" srcOrd="0" destOrd="0" presId="urn:microsoft.com/office/officeart/2005/8/layout/hierarchy5"/>
    <dgm:cxn modelId="{791EED58-D41E-4549-8239-6ED7439A809C}" type="presOf" srcId="{30A24EF9-5807-4AB1-A045-A7DAAA1E09E3}" destId="{4BAAD051-8A74-43CC-BC36-6427CCCC489F}" srcOrd="1" destOrd="0" presId="urn:microsoft.com/office/officeart/2005/8/layout/hierarchy5"/>
    <dgm:cxn modelId="{F3348FCB-7FD6-493C-BCB4-DE1205BF239B}" type="presOf" srcId="{8944F1B0-F9BF-4FD2-BBEE-F68165377810}" destId="{080F0CE1-D6E9-4DF7-BDC9-0C77742CEC33}" srcOrd="1" destOrd="0" presId="urn:microsoft.com/office/officeart/2005/8/layout/hierarchy5"/>
    <dgm:cxn modelId="{FDD4E15E-1A04-4B0E-AEE2-7730EF8A9C56}" type="presOf" srcId="{A1AD7F7C-2B30-42D5-BD46-5C4FC8A0BA77}" destId="{0F8A5A06-08DD-4DD6-8FAF-D2D384B93B37}" srcOrd="1" destOrd="0" presId="urn:microsoft.com/office/officeart/2005/8/layout/hierarchy5"/>
    <dgm:cxn modelId="{1FCBD29B-2170-4BF1-A27C-FC6C16546FAA}" srcId="{7368B033-1BE4-4D6F-9B73-4AE39C45017D}" destId="{E11775BA-97DE-4C1D-B83F-60F7EF642072}" srcOrd="2" destOrd="0" parTransId="{45416D69-B1F8-4B00-BD1F-49A2E169CAA2}" sibTransId="{BDAAF398-68DA-4F05-81BE-B21B83BFD72F}"/>
    <dgm:cxn modelId="{9E3755EE-EF84-4E83-9A97-8BEABE809B92}" type="presOf" srcId="{E42F80B7-DC59-4AF0-B269-9AE63DE25BF2}" destId="{589C7A9E-C0B8-45D4-8150-2562848FBFE6}" srcOrd="0" destOrd="0" presId="urn:microsoft.com/office/officeart/2005/8/layout/hierarchy5"/>
    <dgm:cxn modelId="{EB8F8E32-04CE-4B7F-B9DB-2ED0244E40C6}" type="presOf" srcId="{8944F1B0-F9BF-4FD2-BBEE-F68165377810}" destId="{28B3A430-BA3A-4905-A0B7-78CDD1C20EA3}" srcOrd="0" destOrd="0" presId="urn:microsoft.com/office/officeart/2005/8/layout/hierarchy5"/>
    <dgm:cxn modelId="{9F91EE08-E8E0-4776-927F-AF08F457FADE}" type="presOf" srcId="{CCD5B5ED-5DBC-485A-9844-49A29D96983E}" destId="{F0B992B3-1290-4ED3-BE52-E6A39057B21E}" srcOrd="0" destOrd="0" presId="urn:microsoft.com/office/officeart/2005/8/layout/hierarchy5"/>
    <dgm:cxn modelId="{649AAEE2-DAD5-447B-8D0A-DB79D15A5F84}" type="presOf" srcId="{E11775BA-97DE-4C1D-B83F-60F7EF642072}" destId="{2BDA0660-B2C6-49CD-96AE-A70EEE9D277A}" srcOrd="0" destOrd="0" presId="urn:microsoft.com/office/officeart/2005/8/layout/hierarchy5"/>
    <dgm:cxn modelId="{5483BC94-436B-430C-B032-A44852663FD5}" type="presOf" srcId="{10106C6F-E1DB-42A7-849D-5FDE39143AA7}" destId="{9D21FF3D-A592-49A4-9D8C-B3D97D03FC34}" srcOrd="0" destOrd="0" presId="urn:microsoft.com/office/officeart/2005/8/layout/hierarchy5"/>
    <dgm:cxn modelId="{82835E27-68F0-42AB-AB4E-786CCFC4FE2A}" srcId="{CC347B21-48EA-4725-A63E-CC50E446F803}" destId="{106D1D54-E14D-416B-8702-B7218A424524}" srcOrd="1" destOrd="0" parTransId="{CCD5B5ED-5DBC-485A-9844-49A29D96983E}" sibTransId="{3F39A3B4-1012-4EDC-B9EE-B61B6EC41805}"/>
    <dgm:cxn modelId="{CC859B70-5B85-465A-A9FC-0443E0FA2476}" type="presOf" srcId="{EBD06954-F9FD-49A5-A18D-E039FA643115}" destId="{2325BC1E-030C-48AF-BE41-B8F117A8FC3C}" srcOrd="0" destOrd="0" presId="urn:microsoft.com/office/officeart/2005/8/layout/hierarchy5"/>
    <dgm:cxn modelId="{8DA5CF6B-9B7B-4900-A742-A8D172C0C923}" srcId="{10106C6F-E1DB-42A7-849D-5FDE39143AA7}" destId="{CC347B21-48EA-4725-A63E-CC50E446F803}" srcOrd="0" destOrd="0" parTransId="{8ED02A5B-8592-495F-B8A4-E22AFBC15BAA}" sibTransId="{95E5B7B5-36A9-43A8-B4D3-B4707BBC0B15}"/>
    <dgm:cxn modelId="{FAE37CB3-00FA-4866-A11E-83D92EAAED85}" type="presOf" srcId="{A3AF6331-D64C-4945-BD08-55752830C995}" destId="{C3D17F91-AFB0-4B40-B3F0-4E1504D9DC1E}" srcOrd="0" destOrd="0" presId="urn:microsoft.com/office/officeart/2005/8/layout/hierarchy5"/>
    <dgm:cxn modelId="{947E44BD-1526-4919-BED8-1AA814BA616A}" srcId="{106D1D54-E14D-416B-8702-B7218A424524}" destId="{49181723-88D2-4D25-9424-1C2A69AE6F71}" srcOrd="0" destOrd="0" parTransId="{A1AD7F7C-2B30-42D5-BD46-5C4FC8A0BA77}" sibTransId="{E3EFCCB0-5925-445A-9C69-1D34A93DE616}"/>
    <dgm:cxn modelId="{F5D343DB-16E3-4111-8949-68BAEA4D12FE}" type="presOf" srcId="{EBD06954-F9FD-49A5-A18D-E039FA643115}" destId="{5B388882-26F6-49A6-9AF2-7A31ADE889AA}" srcOrd="1" destOrd="0" presId="urn:microsoft.com/office/officeart/2005/8/layout/hierarchy5"/>
    <dgm:cxn modelId="{3310A226-F260-40AD-9569-21509241B6FE}" srcId="{10106C6F-E1DB-42A7-849D-5FDE39143AA7}" destId="{A3AF6331-D64C-4945-BD08-55752830C995}" srcOrd="2" destOrd="0" parTransId="{1E2BF02C-8A66-4758-9B12-30334130E8BF}" sibTransId="{96CEA634-9C59-480A-8410-96A4D4AF93EA}"/>
    <dgm:cxn modelId="{EEB0D0B4-81BD-42A4-91F7-B9EDFFA6A4DA}" srcId="{7368B033-1BE4-4D6F-9B73-4AE39C45017D}" destId="{69B57972-25B0-4BAB-9D78-6213144A32AD}" srcOrd="1" destOrd="0" parTransId="{30A24EF9-5807-4AB1-A045-A7DAAA1E09E3}" sibTransId="{C13F7692-D8A0-4FC0-B9D6-054D8E45BE73}"/>
    <dgm:cxn modelId="{E150A6EB-A6B3-4623-9C4F-3D590D48CC7C}" type="presOf" srcId="{CC347B21-48EA-4725-A63E-CC50E446F803}" destId="{FFDA0488-7E88-48DD-9CD7-0C24BAABEFBB}" srcOrd="0" destOrd="0" presId="urn:microsoft.com/office/officeart/2005/8/layout/hierarchy5"/>
    <dgm:cxn modelId="{A1AE96E3-FD85-419B-906D-A1E46434D9CF}" type="presOf" srcId="{30A24EF9-5807-4AB1-A045-A7DAAA1E09E3}" destId="{3ABAA855-8FCB-4D21-93F0-96188CB3F0A6}" srcOrd="0" destOrd="0" presId="urn:microsoft.com/office/officeart/2005/8/layout/hierarchy5"/>
    <dgm:cxn modelId="{3B6FA62D-D8A4-4D33-83D0-D877F91E6E0B}" type="presOf" srcId="{FB7C0B44-C002-4465-A7B5-31AEA9AC6FFF}" destId="{395770A3-F589-4A9B-BA98-8352236CEE70}" srcOrd="1" destOrd="0" presId="urn:microsoft.com/office/officeart/2005/8/layout/hierarchy5"/>
    <dgm:cxn modelId="{A9F3B794-0BB0-4119-9706-7E89F7EF279A}" srcId="{10106C6F-E1DB-42A7-849D-5FDE39143AA7}" destId="{EBD06954-F9FD-49A5-A18D-E039FA643115}" srcOrd="3" destOrd="0" parTransId="{6704B9A7-CC9D-4D92-9057-8CB6AAF295EF}" sibTransId="{F4E8FC48-5B01-4D2E-8C13-6FE9C82FEA39}"/>
    <dgm:cxn modelId="{5C1781E8-C4F9-4AF5-9707-633BB50B53DA}" type="presOf" srcId="{7368B033-1BE4-4D6F-9B73-4AE39C45017D}" destId="{2782C26D-98C7-42B6-9E34-026A2A163AC6}" srcOrd="0" destOrd="0" presId="urn:microsoft.com/office/officeart/2005/8/layout/hierarchy5"/>
    <dgm:cxn modelId="{B2A838DA-C349-450F-82B1-41412AA1C321}" type="presOf" srcId="{E42F80B7-DC59-4AF0-B269-9AE63DE25BF2}" destId="{8FC97356-48F1-455B-A4B3-69AAEA8575BE}" srcOrd="1" destOrd="0" presId="urn:microsoft.com/office/officeart/2005/8/layout/hierarchy5"/>
    <dgm:cxn modelId="{6CB53B90-89AD-4AEA-ACB5-1461989F2872}" srcId="{10106C6F-E1DB-42A7-849D-5FDE39143AA7}" destId="{FB7C0B44-C002-4465-A7B5-31AEA9AC6FFF}" srcOrd="1" destOrd="0" parTransId="{9E6B7FA3-BDC5-4B77-85BA-21AD15AFF0AC}" sibTransId="{95FFEB18-1D8A-4D49-8D69-964AF3399D84}"/>
    <dgm:cxn modelId="{995C4FF6-FFFB-4B37-AD68-ED116D45EA24}" type="presOf" srcId="{CCD5B5ED-5DBC-485A-9844-49A29D96983E}" destId="{C003C791-C293-4212-86D6-F7D1AC274CCD}" srcOrd="1" destOrd="0" presId="urn:microsoft.com/office/officeart/2005/8/layout/hierarchy5"/>
    <dgm:cxn modelId="{7586097D-EBD4-4BA9-90AE-6A5C451F7F78}" type="presOf" srcId="{49181723-88D2-4D25-9424-1C2A69AE6F71}" destId="{7D1BAC3B-3AA5-4184-B89F-B216294B8851}" srcOrd="0" destOrd="0" presId="urn:microsoft.com/office/officeart/2005/8/layout/hierarchy5"/>
    <dgm:cxn modelId="{167CBB84-2994-45A7-ABC7-C454AEAC299D}" type="presOf" srcId="{FB7C0B44-C002-4465-A7B5-31AEA9AC6FFF}" destId="{EC018212-C609-415C-AF60-252E42279424}" srcOrd="0" destOrd="0" presId="urn:microsoft.com/office/officeart/2005/8/layout/hierarchy5"/>
    <dgm:cxn modelId="{93B15DD4-52FF-4035-A66A-C24DC085DB4E}" srcId="{CC347B21-48EA-4725-A63E-CC50E446F803}" destId="{7368B033-1BE4-4D6F-9B73-4AE39C45017D}" srcOrd="0" destOrd="0" parTransId="{8944F1B0-F9BF-4FD2-BBEE-F68165377810}" sibTransId="{59A64A07-57A3-40B8-9785-E961F4ED17F3}"/>
    <dgm:cxn modelId="{00D35A0C-D5A3-4BFD-9B59-190090502574}" srcId="{7368B033-1BE4-4D6F-9B73-4AE39C45017D}" destId="{A88907E1-6B52-4376-9D92-1814E44EDAF2}" srcOrd="0" destOrd="0" parTransId="{E42F80B7-DC59-4AF0-B269-9AE63DE25BF2}" sibTransId="{0CCA4CCD-EF76-4846-B0CF-167204BE2F52}"/>
    <dgm:cxn modelId="{5F38EA94-FD22-4EC4-9409-DC40718FB6FE}" type="presParOf" srcId="{9D21FF3D-A592-49A4-9D8C-B3D97D03FC34}" destId="{F0C54A3F-CD78-43F4-94D1-AFEF24D8AE8F}" srcOrd="0" destOrd="0" presId="urn:microsoft.com/office/officeart/2005/8/layout/hierarchy5"/>
    <dgm:cxn modelId="{B3BC0B06-257A-45A4-8AED-DF05F9E8C6ED}" type="presParOf" srcId="{F0C54A3F-CD78-43F4-94D1-AFEF24D8AE8F}" destId="{D43DEB62-65DC-4036-BADD-DF24FD951893}" srcOrd="0" destOrd="0" presId="urn:microsoft.com/office/officeart/2005/8/layout/hierarchy5"/>
    <dgm:cxn modelId="{6689E473-84E1-4C6B-87BE-2E26FA86F48B}" type="presParOf" srcId="{F0C54A3F-CD78-43F4-94D1-AFEF24D8AE8F}" destId="{73814A98-4AEB-46B7-BDD7-5D8B1D5A9A02}" srcOrd="1" destOrd="0" presId="urn:microsoft.com/office/officeart/2005/8/layout/hierarchy5"/>
    <dgm:cxn modelId="{5FF79283-EB1C-4A00-AAEC-CC856028EE2C}" type="presParOf" srcId="{73814A98-4AEB-46B7-BDD7-5D8B1D5A9A02}" destId="{9DB59C9E-C83F-4F3F-9D93-A751BBE0B96B}" srcOrd="0" destOrd="0" presId="urn:microsoft.com/office/officeart/2005/8/layout/hierarchy5"/>
    <dgm:cxn modelId="{6BBF735E-26CA-4D4A-BFF4-37BC62110254}" type="presParOf" srcId="{9DB59C9E-C83F-4F3F-9D93-A751BBE0B96B}" destId="{FFDA0488-7E88-48DD-9CD7-0C24BAABEFBB}" srcOrd="0" destOrd="0" presId="urn:microsoft.com/office/officeart/2005/8/layout/hierarchy5"/>
    <dgm:cxn modelId="{BC4C9EC3-61D7-4B82-96D2-70528675DD53}" type="presParOf" srcId="{9DB59C9E-C83F-4F3F-9D93-A751BBE0B96B}" destId="{C7B36D2D-273A-4DB2-B43F-0915F723F4CD}" srcOrd="1" destOrd="0" presId="urn:microsoft.com/office/officeart/2005/8/layout/hierarchy5"/>
    <dgm:cxn modelId="{B9FD2F31-3B73-4CFE-990E-708B5C52F8DE}" type="presParOf" srcId="{C7B36D2D-273A-4DB2-B43F-0915F723F4CD}" destId="{28B3A430-BA3A-4905-A0B7-78CDD1C20EA3}" srcOrd="0" destOrd="0" presId="urn:microsoft.com/office/officeart/2005/8/layout/hierarchy5"/>
    <dgm:cxn modelId="{95BFC518-752D-454E-9E89-3B7458B51271}" type="presParOf" srcId="{28B3A430-BA3A-4905-A0B7-78CDD1C20EA3}" destId="{080F0CE1-D6E9-4DF7-BDC9-0C77742CEC33}" srcOrd="0" destOrd="0" presId="urn:microsoft.com/office/officeart/2005/8/layout/hierarchy5"/>
    <dgm:cxn modelId="{DED2BF83-5285-48AB-A5E9-7C3A998DA804}" type="presParOf" srcId="{C7B36D2D-273A-4DB2-B43F-0915F723F4CD}" destId="{771DDC28-DC85-47ED-80C8-1834457CF56E}" srcOrd="1" destOrd="0" presId="urn:microsoft.com/office/officeart/2005/8/layout/hierarchy5"/>
    <dgm:cxn modelId="{32DEF39B-BFAF-4B44-BE89-0D90ACE52B90}" type="presParOf" srcId="{771DDC28-DC85-47ED-80C8-1834457CF56E}" destId="{2782C26D-98C7-42B6-9E34-026A2A163AC6}" srcOrd="0" destOrd="0" presId="urn:microsoft.com/office/officeart/2005/8/layout/hierarchy5"/>
    <dgm:cxn modelId="{0C1886F6-1516-4036-A2D9-7E5FBDF7B27D}" type="presParOf" srcId="{771DDC28-DC85-47ED-80C8-1834457CF56E}" destId="{F5014EC6-5E8D-4033-9BE4-14C7FE11B60D}" srcOrd="1" destOrd="0" presId="urn:microsoft.com/office/officeart/2005/8/layout/hierarchy5"/>
    <dgm:cxn modelId="{301042E3-D53F-4C4A-8D23-2E0BA4AE48D2}" type="presParOf" srcId="{F5014EC6-5E8D-4033-9BE4-14C7FE11B60D}" destId="{589C7A9E-C0B8-45D4-8150-2562848FBFE6}" srcOrd="0" destOrd="0" presId="urn:microsoft.com/office/officeart/2005/8/layout/hierarchy5"/>
    <dgm:cxn modelId="{3215035A-98FB-43F4-B3E1-31F4A8375074}" type="presParOf" srcId="{589C7A9E-C0B8-45D4-8150-2562848FBFE6}" destId="{8FC97356-48F1-455B-A4B3-69AAEA8575BE}" srcOrd="0" destOrd="0" presId="urn:microsoft.com/office/officeart/2005/8/layout/hierarchy5"/>
    <dgm:cxn modelId="{54024C8D-5CDE-4597-B509-50EBA127BDA9}" type="presParOf" srcId="{F5014EC6-5E8D-4033-9BE4-14C7FE11B60D}" destId="{4CB88B55-1A11-414B-86DE-EB2BA7238B02}" srcOrd="1" destOrd="0" presId="urn:microsoft.com/office/officeart/2005/8/layout/hierarchy5"/>
    <dgm:cxn modelId="{19CFEB08-9961-4F5B-9730-1EBF7F25A3D7}" type="presParOf" srcId="{4CB88B55-1A11-414B-86DE-EB2BA7238B02}" destId="{2D0969EC-3507-4818-8E83-CC2AD8082081}" srcOrd="0" destOrd="0" presId="urn:microsoft.com/office/officeart/2005/8/layout/hierarchy5"/>
    <dgm:cxn modelId="{03D7C442-F754-4E64-90F4-125904A4BD65}" type="presParOf" srcId="{4CB88B55-1A11-414B-86DE-EB2BA7238B02}" destId="{BC6AF4AD-AF7E-405D-BD9A-7186FA9077B7}" srcOrd="1" destOrd="0" presId="urn:microsoft.com/office/officeart/2005/8/layout/hierarchy5"/>
    <dgm:cxn modelId="{FA01EB68-8315-4012-B154-31764175EE42}" type="presParOf" srcId="{F5014EC6-5E8D-4033-9BE4-14C7FE11B60D}" destId="{3ABAA855-8FCB-4D21-93F0-96188CB3F0A6}" srcOrd="2" destOrd="0" presId="urn:microsoft.com/office/officeart/2005/8/layout/hierarchy5"/>
    <dgm:cxn modelId="{80D42793-270E-4A14-B22A-DDDE837A7388}" type="presParOf" srcId="{3ABAA855-8FCB-4D21-93F0-96188CB3F0A6}" destId="{4BAAD051-8A74-43CC-BC36-6427CCCC489F}" srcOrd="0" destOrd="0" presId="urn:microsoft.com/office/officeart/2005/8/layout/hierarchy5"/>
    <dgm:cxn modelId="{904260A7-A0D1-4C39-B4B2-B5547D81A0BA}" type="presParOf" srcId="{F5014EC6-5E8D-4033-9BE4-14C7FE11B60D}" destId="{CA0D0A66-F5D9-4122-A46C-12096BE5B604}" srcOrd="3" destOrd="0" presId="urn:microsoft.com/office/officeart/2005/8/layout/hierarchy5"/>
    <dgm:cxn modelId="{1E3B0A2B-BEAB-4CA5-A672-8E6F9F811F77}" type="presParOf" srcId="{CA0D0A66-F5D9-4122-A46C-12096BE5B604}" destId="{4ACFCA91-B226-4530-AA0C-9D45A419E1E1}" srcOrd="0" destOrd="0" presId="urn:microsoft.com/office/officeart/2005/8/layout/hierarchy5"/>
    <dgm:cxn modelId="{1B9ABBCE-6028-4E74-983B-7A5EEA66AF3F}" type="presParOf" srcId="{CA0D0A66-F5D9-4122-A46C-12096BE5B604}" destId="{68665637-5A57-4DF3-AE1C-DCA8DC8D66FC}" srcOrd="1" destOrd="0" presId="urn:microsoft.com/office/officeart/2005/8/layout/hierarchy5"/>
    <dgm:cxn modelId="{1559C130-2530-402F-821A-BCF67129DAA1}" type="presParOf" srcId="{F5014EC6-5E8D-4033-9BE4-14C7FE11B60D}" destId="{44384A63-350C-4B84-BE7C-AEEA1A628B35}" srcOrd="4" destOrd="0" presId="urn:microsoft.com/office/officeart/2005/8/layout/hierarchy5"/>
    <dgm:cxn modelId="{5C1BE2EB-37D6-418F-A5DB-A216ED4CA684}" type="presParOf" srcId="{44384A63-350C-4B84-BE7C-AEEA1A628B35}" destId="{C4D503FA-0832-4173-9DC0-B0BE94A74DF5}" srcOrd="0" destOrd="0" presId="urn:microsoft.com/office/officeart/2005/8/layout/hierarchy5"/>
    <dgm:cxn modelId="{CE07E20C-7962-4C92-B872-F01642502981}" type="presParOf" srcId="{F5014EC6-5E8D-4033-9BE4-14C7FE11B60D}" destId="{A56476C9-67EC-4D7C-9213-D6A39EE9FFD8}" srcOrd="5" destOrd="0" presId="urn:microsoft.com/office/officeart/2005/8/layout/hierarchy5"/>
    <dgm:cxn modelId="{7479CAD2-06E8-4397-93C5-F687D36F8DE6}" type="presParOf" srcId="{A56476C9-67EC-4D7C-9213-D6A39EE9FFD8}" destId="{2BDA0660-B2C6-49CD-96AE-A70EEE9D277A}" srcOrd="0" destOrd="0" presId="urn:microsoft.com/office/officeart/2005/8/layout/hierarchy5"/>
    <dgm:cxn modelId="{B34E26B7-E6F4-4B0D-8233-3D7978FE1459}" type="presParOf" srcId="{A56476C9-67EC-4D7C-9213-D6A39EE9FFD8}" destId="{889AA107-0106-49C2-B050-FF208F38FC48}" srcOrd="1" destOrd="0" presId="urn:microsoft.com/office/officeart/2005/8/layout/hierarchy5"/>
    <dgm:cxn modelId="{A5AB71E8-5F54-4267-86B7-E9C3FF86A1A8}" type="presParOf" srcId="{C7B36D2D-273A-4DB2-B43F-0915F723F4CD}" destId="{F0B992B3-1290-4ED3-BE52-E6A39057B21E}" srcOrd="2" destOrd="0" presId="urn:microsoft.com/office/officeart/2005/8/layout/hierarchy5"/>
    <dgm:cxn modelId="{41731CF7-FB63-4E90-BF93-8441B0D6ADED}" type="presParOf" srcId="{F0B992B3-1290-4ED3-BE52-E6A39057B21E}" destId="{C003C791-C293-4212-86D6-F7D1AC274CCD}" srcOrd="0" destOrd="0" presId="urn:microsoft.com/office/officeart/2005/8/layout/hierarchy5"/>
    <dgm:cxn modelId="{A6469B34-372B-4367-97AE-3E010DBD4C7B}" type="presParOf" srcId="{C7B36D2D-273A-4DB2-B43F-0915F723F4CD}" destId="{ED2B6E0E-CA72-4154-98B4-BC2AD6B1E9E5}" srcOrd="3" destOrd="0" presId="urn:microsoft.com/office/officeart/2005/8/layout/hierarchy5"/>
    <dgm:cxn modelId="{1477B5F7-8388-49C3-9AAD-BF756D1E709D}" type="presParOf" srcId="{ED2B6E0E-CA72-4154-98B4-BC2AD6B1E9E5}" destId="{E5F81E54-79D0-4906-8EC9-D234EF197495}" srcOrd="0" destOrd="0" presId="urn:microsoft.com/office/officeart/2005/8/layout/hierarchy5"/>
    <dgm:cxn modelId="{BB6184D7-4727-4CDA-AFEF-0BD91A2D0FE6}" type="presParOf" srcId="{ED2B6E0E-CA72-4154-98B4-BC2AD6B1E9E5}" destId="{48875236-B224-47F5-9370-BBEEC6C4E8D5}" srcOrd="1" destOrd="0" presId="urn:microsoft.com/office/officeart/2005/8/layout/hierarchy5"/>
    <dgm:cxn modelId="{50034D46-9A11-4D79-B229-487BCDE11478}" type="presParOf" srcId="{48875236-B224-47F5-9370-BBEEC6C4E8D5}" destId="{981ABAFD-9E50-47BA-8D1A-3E0BB1DD6B43}" srcOrd="0" destOrd="0" presId="urn:microsoft.com/office/officeart/2005/8/layout/hierarchy5"/>
    <dgm:cxn modelId="{6AE75427-6BC2-4E4F-8BDA-6233853D5DBE}" type="presParOf" srcId="{981ABAFD-9E50-47BA-8D1A-3E0BB1DD6B43}" destId="{0F8A5A06-08DD-4DD6-8FAF-D2D384B93B37}" srcOrd="0" destOrd="0" presId="urn:microsoft.com/office/officeart/2005/8/layout/hierarchy5"/>
    <dgm:cxn modelId="{5AC1FC79-F7A0-4756-9F5A-653C12943BB3}" type="presParOf" srcId="{48875236-B224-47F5-9370-BBEEC6C4E8D5}" destId="{F3324879-7EA9-44D9-90DC-A2BD08A7A3DD}" srcOrd="1" destOrd="0" presId="urn:microsoft.com/office/officeart/2005/8/layout/hierarchy5"/>
    <dgm:cxn modelId="{992F12F9-AF73-4888-9850-1F2B44C81560}" type="presParOf" srcId="{F3324879-7EA9-44D9-90DC-A2BD08A7A3DD}" destId="{7D1BAC3B-3AA5-4184-B89F-B216294B8851}" srcOrd="0" destOrd="0" presId="urn:microsoft.com/office/officeart/2005/8/layout/hierarchy5"/>
    <dgm:cxn modelId="{EC08F602-1C8D-4AA3-AA69-C9522E30F5DC}" type="presParOf" srcId="{F3324879-7EA9-44D9-90DC-A2BD08A7A3DD}" destId="{31962B3A-4A17-4358-B416-B89DB4FA5F5C}" srcOrd="1" destOrd="0" presId="urn:microsoft.com/office/officeart/2005/8/layout/hierarchy5"/>
    <dgm:cxn modelId="{39C98B36-BFFE-437F-93EB-0C3D0DD07FCB}" type="presParOf" srcId="{9D21FF3D-A592-49A4-9D8C-B3D97D03FC34}" destId="{841F939F-CE9A-4012-A517-C4861B7AE1B4}" srcOrd="1" destOrd="0" presId="urn:microsoft.com/office/officeart/2005/8/layout/hierarchy5"/>
    <dgm:cxn modelId="{8B85333D-419C-43B0-88F8-BF724905F548}" type="presParOf" srcId="{841F939F-CE9A-4012-A517-C4861B7AE1B4}" destId="{0D60FF39-6477-4641-B19B-1CB2B5566521}" srcOrd="0" destOrd="0" presId="urn:microsoft.com/office/officeart/2005/8/layout/hierarchy5"/>
    <dgm:cxn modelId="{EABD0585-AC1E-46A3-8104-44A6A0F1D1E4}" type="presParOf" srcId="{0D60FF39-6477-4641-B19B-1CB2B5566521}" destId="{EC018212-C609-415C-AF60-252E42279424}" srcOrd="0" destOrd="0" presId="urn:microsoft.com/office/officeart/2005/8/layout/hierarchy5"/>
    <dgm:cxn modelId="{903CE115-3BB3-4972-9C80-6F74DF6F5724}" type="presParOf" srcId="{0D60FF39-6477-4641-B19B-1CB2B5566521}" destId="{395770A3-F589-4A9B-BA98-8352236CEE70}" srcOrd="1" destOrd="0" presId="urn:microsoft.com/office/officeart/2005/8/layout/hierarchy5"/>
    <dgm:cxn modelId="{F0244950-2979-45F4-9C04-E70C477ED879}" type="presParOf" srcId="{841F939F-CE9A-4012-A517-C4861B7AE1B4}" destId="{E913524E-90E6-48D7-891A-E863AEE9D40F}" srcOrd="1" destOrd="0" presId="urn:microsoft.com/office/officeart/2005/8/layout/hierarchy5"/>
    <dgm:cxn modelId="{33D76C35-F29B-45B4-82B8-D616782EF935}" type="presParOf" srcId="{E913524E-90E6-48D7-891A-E863AEE9D40F}" destId="{9B3F3B5E-810D-496B-B254-BDBB6268012B}" srcOrd="0" destOrd="0" presId="urn:microsoft.com/office/officeart/2005/8/layout/hierarchy5"/>
    <dgm:cxn modelId="{C9FA7BC2-86F1-4B7C-9281-D38E0028DA07}" type="presParOf" srcId="{841F939F-CE9A-4012-A517-C4861B7AE1B4}" destId="{A9287076-D8CA-462F-8973-D20A42F09B5F}" srcOrd="2" destOrd="0" presId="urn:microsoft.com/office/officeart/2005/8/layout/hierarchy5"/>
    <dgm:cxn modelId="{49A778D1-FB5D-4C8D-A26A-54238882442A}" type="presParOf" srcId="{A9287076-D8CA-462F-8973-D20A42F09B5F}" destId="{C3D17F91-AFB0-4B40-B3F0-4E1504D9DC1E}" srcOrd="0" destOrd="0" presId="urn:microsoft.com/office/officeart/2005/8/layout/hierarchy5"/>
    <dgm:cxn modelId="{26A94961-5758-45DC-8C47-80AE6D8BBFC6}" type="presParOf" srcId="{A9287076-D8CA-462F-8973-D20A42F09B5F}" destId="{FA0D9E68-F24E-4992-8A60-000857A3EF9B}" srcOrd="1" destOrd="0" presId="urn:microsoft.com/office/officeart/2005/8/layout/hierarchy5"/>
    <dgm:cxn modelId="{3B7AC736-A374-4579-AF68-C98A3045D73E}" type="presParOf" srcId="{841F939F-CE9A-4012-A517-C4861B7AE1B4}" destId="{40D8C2F9-702F-448D-AE47-CD43A965B061}" srcOrd="3" destOrd="0" presId="urn:microsoft.com/office/officeart/2005/8/layout/hierarchy5"/>
    <dgm:cxn modelId="{54828649-668E-452E-8D06-6CEB2214F732}" type="presParOf" srcId="{40D8C2F9-702F-448D-AE47-CD43A965B061}" destId="{F0B327BB-3BB5-4267-A684-388429A3E77B}" srcOrd="0" destOrd="0" presId="urn:microsoft.com/office/officeart/2005/8/layout/hierarchy5"/>
    <dgm:cxn modelId="{F59620E3-A402-4C6F-81F8-B91FF1C25A0A}" type="presParOf" srcId="{841F939F-CE9A-4012-A517-C4861B7AE1B4}" destId="{C07D4776-A26D-4E31-A560-05010D04F951}" srcOrd="4" destOrd="0" presId="urn:microsoft.com/office/officeart/2005/8/layout/hierarchy5"/>
    <dgm:cxn modelId="{B7935215-B206-4238-B8C0-1CBC7B4662DE}" type="presParOf" srcId="{C07D4776-A26D-4E31-A560-05010D04F951}" destId="{2325BC1E-030C-48AF-BE41-B8F117A8FC3C}" srcOrd="0" destOrd="0" presId="urn:microsoft.com/office/officeart/2005/8/layout/hierarchy5"/>
    <dgm:cxn modelId="{7080696F-FACA-4880-B710-D3AA13FA0D8C}" type="presParOf" srcId="{C07D4776-A26D-4E31-A560-05010D04F951}" destId="{5B388882-26F6-49A6-9AF2-7A31ADE889AA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AE64B9-0AD9-4274-AD07-761AA901F886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1E7C19-29CD-4289-B599-7F718A0A8352}">
      <dgm:prSet phldrT="[Текст]"/>
      <dgm:spPr/>
      <dgm:t>
        <a:bodyPr/>
        <a:lstStyle/>
        <a:p>
          <a:r>
            <a:rPr lang="ru-RU" dirty="0" smtClean="0"/>
            <a:t>Архивное управление, ГКУ ЛОГАВ</a:t>
          </a:r>
          <a:endParaRPr lang="ru-RU" dirty="0"/>
        </a:p>
      </dgm:t>
    </dgm:pt>
    <dgm:pt modelId="{1419E89D-55F6-4986-929B-8D3900664928}" type="parTrans" cxnId="{80A50DEB-A179-44B6-ACE9-D9E33ED09303}">
      <dgm:prSet/>
      <dgm:spPr/>
      <dgm:t>
        <a:bodyPr/>
        <a:lstStyle/>
        <a:p>
          <a:endParaRPr lang="ru-RU"/>
        </a:p>
      </dgm:t>
    </dgm:pt>
    <dgm:pt modelId="{940C5DC6-B1D1-4D6F-B31C-5FA1B1262EAC}" type="sibTrans" cxnId="{80A50DEB-A179-44B6-ACE9-D9E33ED09303}">
      <dgm:prSet/>
      <dgm:spPr/>
      <dgm:t>
        <a:bodyPr/>
        <a:lstStyle/>
        <a:p>
          <a:endParaRPr lang="ru-RU"/>
        </a:p>
      </dgm:t>
    </dgm:pt>
    <dgm:pt modelId="{853E94BC-0A55-48DF-AAB5-C928E4B4E6A3}">
      <dgm:prSet phldrT="[Текст]"/>
      <dgm:spPr/>
      <dgm:t>
        <a:bodyPr/>
        <a:lstStyle/>
        <a:p>
          <a:r>
            <a:rPr lang="ru-RU" dirty="0" smtClean="0"/>
            <a:t>ГБУК ЛО «Музейное агентство» (музеи </a:t>
          </a:r>
          <a:r>
            <a:rPr lang="ru-RU" dirty="0" err="1" smtClean="0"/>
            <a:t>Лен.области</a:t>
          </a:r>
          <a:r>
            <a:rPr lang="ru-RU" dirty="0" smtClean="0"/>
            <a:t>)</a:t>
          </a:r>
          <a:endParaRPr lang="ru-RU" dirty="0"/>
        </a:p>
      </dgm:t>
    </dgm:pt>
    <dgm:pt modelId="{DF4FA28F-3A3B-4297-A9FE-9ACF287C2EDA}" type="parTrans" cxnId="{EF77065B-2607-4A00-957B-4FA84B489433}">
      <dgm:prSet/>
      <dgm:spPr/>
      <dgm:t>
        <a:bodyPr/>
        <a:lstStyle/>
        <a:p>
          <a:endParaRPr lang="ru-RU"/>
        </a:p>
      </dgm:t>
    </dgm:pt>
    <dgm:pt modelId="{886931C3-1759-4A7A-B372-C886D356F872}" type="sibTrans" cxnId="{EF77065B-2607-4A00-957B-4FA84B489433}">
      <dgm:prSet/>
      <dgm:spPr/>
      <dgm:t>
        <a:bodyPr/>
        <a:lstStyle/>
        <a:p>
          <a:endParaRPr lang="ru-RU"/>
        </a:p>
      </dgm:t>
    </dgm:pt>
    <dgm:pt modelId="{BA694BEE-4921-47C2-9BE3-19C03AB5A671}">
      <dgm:prSet phldrT="[Текст]"/>
      <dgm:spPr/>
      <dgm:t>
        <a:bodyPr/>
        <a:lstStyle/>
        <a:p>
          <a:r>
            <a:rPr lang="ru-RU" b="1" i="0" dirty="0" smtClean="0"/>
            <a:t>МАУК "Библиотека А. </a:t>
          </a:r>
          <a:r>
            <a:rPr lang="ru-RU" b="1" i="0" dirty="0" err="1" smtClean="0"/>
            <a:t>Аалто</a:t>
          </a:r>
          <a:r>
            <a:rPr lang="ru-RU" b="1" i="0" dirty="0" smtClean="0"/>
            <a:t>"</a:t>
          </a:r>
          <a:endParaRPr lang="ru-RU" dirty="0"/>
        </a:p>
      </dgm:t>
    </dgm:pt>
    <dgm:pt modelId="{BAA08668-08D1-40FF-89FA-B4A8F0BD91AD}" type="parTrans" cxnId="{D3371D08-7763-4510-AB16-4E353C392089}">
      <dgm:prSet/>
      <dgm:spPr/>
      <dgm:t>
        <a:bodyPr/>
        <a:lstStyle/>
        <a:p>
          <a:endParaRPr lang="ru-RU"/>
        </a:p>
      </dgm:t>
    </dgm:pt>
    <dgm:pt modelId="{8B70B771-B21F-466E-A400-0203EAF64238}" type="sibTrans" cxnId="{D3371D08-7763-4510-AB16-4E353C392089}">
      <dgm:prSet/>
      <dgm:spPr/>
      <dgm:t>
        <a:bodyPr/>
        <a:lstStyle/>
        <a:p>
          <a:endParaRPr lang="ru-RU"/>
        </a:p>
      </dgm:t>
    </dgm:pt>
    <dgm:pt modelId="{7F9324C2-AF66-4D3F-B5AF-EAD8E8E1344D}">
      <dgm:prSet phldrT="[Текст]"/>
      <dgm:spPr/>
      <dgm:t>
        <a:bodyPr/>
        <a:lstStyle/>
        <a:p>
          <a:r>
            <a:rPr lang="ru-RU" dirty="0" smtClean="0"/>
            <a:t>ГКУ ЛО «Дом дружбы Ленинградской области»</a:t>
          </a:r>
          <a:endParaRPr lang="ru-RU" dirty="0"/>
        </a:p>
      </dgm:t>
    </dgm:pt>
    <dgm:pt modelId="{34C82E24-939D-47F6-90B8-AB2988D4713F}" type="parTrans" cxnId="{5C21C1F6-3A1C-4113-96A2-AF83C703A293}">
      <dgm:prSet/>
      <dgm:spPr/>
      <dgm:t>
        <a:bodyPr/>
        <a:lstStyle/>
        <a:p>
          <a:endParaRPr lang="ru-RU"/>
        </a:p>
      </dgm:t>
    </dgm:pt>
    <dgm:pt modelId="{D1C5FF22-B14D-409E-8593-56434B142DEE}" type="sibTrans" cxnId="{5C21C1F6-3A1C-4113-96A2-AF83C703A293}">
      <dgm:prSet/>
      <dgm:spPr/>
      <dgm:t>
        <a:bodyPr/>
        <a:lstStyle/>
        <a:p>
          <a:endParaRPr lang="ru-RU"/>
        </a:p>
      </dgm:t>
    </dgm:pt>
    <dgm:pt modelId="{F4F52637-C26B-45EA-AC1A-5DFCC744C9AC}">
      <dgm:prSet phldrT="[Текст]"/>
      <dgm:spPr/>
      <dgm:t>
        <a:bodyPr/>
        <a:lstStyle/>
        <a:p>
          <a:r>
            <a:rPr lang="ru-RU" dirty="0" smtClean="0"/>
            <a:t>Президентская библиотека им. Б.Н. Ельцина</a:t>
          </a:r>
          <a:endParaRPr lang="ru-RU" dirty="0"/>
        </a:p>
      </dgm:t>
    </dgm:pt>
    <dgm:pt modelId="{8FF2E2D2-9FA0-4D5B-9F97-B982E8321534}" type="parTrans" cxnId="{88BD1980-C697-4208-AB17-C5F26EA54204}">
      <dgm:prSet/>
      <dgm:spPr/>
      <dgm:t>
        <a:bodyPr/>
        <a:lstStyle/>
        <a:p>
          <a:endParaRPr lang="ru-RU"/>
        </a:p>
      </dgm:t>
    </dgm:pt>
    <dgm:pt modelId="{B46179E3-AD5D-4BA8-8F46-B40A0E9E64AF}" type="sibTrans" cxnId="{88BD1980-C697-4208-AB17-C5F26EA54204}">
      <dgm:prSet/>
      <dgm:spPr/>
      <dgm:t>
        <a:bodyPr/>
        <a:lstStyle/>
        <a:p>
          <a:endParaRPr lang="ru-RU"/>
        </a:p>
      </dgm:t>
    </dgm:pt>
    <dgm:pt modelId="{D3AADE4B-0C6D-4F4E-A00D-82F4B867C69B}">
      <dgm:prSet phldrT="[Текст]"/>
      <dgm:spPr/>
      <dgm:t>
        <a:bodyPr/>
        <a:lstStyle/>
        <a:p>
          <a:r>
            <a:rPr lang="ru-RU" dirty="0" smtClean="0"/>
            <a:t>Архивы Московской области</a:t>
          </a:r>
          <a:endParaRPr lang="ru-RU" dirty="0"/>
        </a:p>
      </dgm:t>
    </dgm:pt>
    <dgm:pt modelId="{229666A6-E14F-44A8-9944-A7BA0E1B5F23}" type="parTrans" cxnId="{E3D159F0-86CD-4923-BE9A-7E63D09D0C28}">
      <dgm:prSet/>
      <dgm:spPr/>
      <dgm:t>
        <a:bodyPr/>
        <a:lstStyle/>
        <a:p>
          <a:endParaRPr lang="ru-RU"/>
        </a:p>
      </dgm:t>
    </dgm:pt>
    <dgm:pt modelId="{B6004221-632C-4795-ADD4-1D5FD115A2E4}" type="sibTrans" cxnId="{E3D159F0-86CD-4923-BE9A-7E63D09D0C28}">
      <dgm:prSet/>
      <dgm:spPr/>
      <dgm:t>
        <a:bodyPr/>
        <a:lstStyle/>
        <a:p>
          <a:endParaRPr lang="ru-RU"/>
        </a:p>
      </dgm:t>
    </dgm:pt>
    <dgm:pt modelId="{890FDC77-B6CF-4BF7-9729-A1E8B9DDD599}">
      <dgm:prSet phldrT="[Текст]"/>
      <dgm:spPr/>
      <dgm:t>
        <a:bodyPr/>
        <a:lstStyle/>
        <a:p>
          <a:r>
            <a:rPr lang="ru-RU" dirty="0" smtClean="0"/>
            <a:t>Архивы Курской области</a:t>
          </a:r>
          <a:endParaRPr lang="ru-RU" dirty="0"/>
        </a:p>
      </dgm:t>
    </dgm:pt>
    <dgm:pt modelId="{CDAC5E51-07E5-4A0F-A181-5AB44846F2C4}" type="parTrans" cxnId="{78471DD4-E48B-4484-A910-2739427B0C34}">
      <dgm:prSet/>
      <dgm:spPr/>
      <dgm:t>
        <a:bodyPr/>
        <a:lstStyle/>
        <a:p>
          <a:endParaRPr lang="ru-RU"/>
        </a:p>
      </dgm:t>
    </dgm:pt>
    <dgm:pt modelId="{0A1E5E3D-E713-4C93-B0AB-982AE741DF68}" type="sibTrans" cxnId="{78471DD4-E48B-4484-A910-2739427B0C34}">
      <dgm:prSet/>
      <dgm:spPr/>
      <dgm:t>
        <a:bodyPr/>
        <a:lstStyle/>
        <a:p>
          <a:endParaRPr lang="ru-RU"/>
        </a:p>
      </dgm:t>
    </dgm:pt>
    <dgm:pt modelId="{2D5E7005-ABE3-4E32-AB78-2A47195A2B19}">
      <dgm:prSet phldrT="[Текст]"/>
      <dgm:spPr/>
      <dgm:t>
        <a:bodyPr/>
        <a:lstStyle/>
        <a:p>
          <a:r>
            <a:rPr lang="ru-RU" dirty="0" smtClean="0"/>
            <a:t>Национальный архив Финляндии</a:t>
          </a:r>
          <a:endParaRPr lang="ru-RU" dirty="0"/>
        </a:p>
      </dgm:t>
    </dgm:pt>
    <dgm:pt modelId="{7AF5085D-0BBE-45E1-BF3B-3E1DADE03EE0}" type="parTrans" cxnId="{B56AB362-2385-4E4D-93CB-5B3E57530BA0}">
      <dgm:prSet/>
      <dgm:spPr/>
      <dgm:t>
        <a:bodyPr/>
        <a:lstStyle/>
        <a:p>
          <a:endParaRPr lang="ru-RU"/>
        </a:p>
      </dgm:t>
    </dgm:pt>
    <dgm:pt modelId="{3AF3CA82-6CE2-453F-B24A-05AD8A444D51}" type="sibTrans" cxnId="{B56AB362-2385-4E4D-93CB-5B3E57530BA0}">
      <dgm:prSet/>
      <dgm:spPr/>
      <dgm:t>
        <a:bodyPr/>
        <a:lstStyle/>
        <a:p>
          <a:endParaRPr lang="ru-RU"/>
        </a:p>
      </dgm:t>
    </dgm:pt>
    <dgm:pt modelId="{F213E9DC-775C-4F44-B815-93B38312A2FD}">
      <dgm:prSet phldrT="[Текст]"/>
      <dgm:spPr/>
      <dgm:t>
        <a:bodyPr/>
        <a:lstStyle/>
        <a:p>
          <a:r>
            <a:rPr lang="ru-RU" dirty="0" smtClean="0"/>
            <a:t>Выборгская епархия Русской Православной Церкви</a:t>
          </a:r>
          <a:endParaRPr lang="ru-RU" dirty="0"/>
        </a:p>
      </dgm:t>
    </dgm:pt>
    <dgm:pt modelId="{FFD615C6-B3DB-41EB-B27C-0E48E0EA6F52}" type="parTrans" cxnId="{9871880A-278E-4C65-9191-7B133B3865BE}">
      <dgm:prSet/>
      <dgm:spPr/>
      <dgm:t>
        <a:bodyPr/>
        <a:lstStyle/>
        <a:p>
          <a:endParaRPr lang="ru-RU"/>
        </a:p>
      </dgm:t>
    </dgm:pt>
    <dgm:pt modelId="{502575BC-2EB0-44AD-AF97-4A531FE3938D}" type="sibTrans" cxnId="{9871880A-278E-4C65-9191-7B133B3865BE}">
      <dgm:prSet/>
      <dgm:spPr/>
      <dgm:t>
        <a:bodyPr/>
        <a:lstStyle/>
        <a:p>
          <a:endParaRPr lang="ru-RU"/>
        </a:p>
      </dgm:t>
    </dgm:pt>
    <dgm:pt modelId="{ED335CD6-50E8-4F5D-AD24-D2B2B147CD39}">
      <dgm:prSet phldrT="[Текст]"/>
      <dgm:spPr/>
      <dgm:t>
        <a:bodyPr/>
        <a:lstStyle/>
        <a:p>
          <a:r>
            <a:rPr lang="ru-RU" smtClean="0"/>
            <a:t>Архивный комитет Санкт-Петербурга, гос. архивы Санкт-Петербурга</a:t>
          </a:r>
          <a:endParaRPr lang="ru-RU" dirty="0"/>
        </a:p>
      </dgm:t>
    </dgm:pt>
    <dgm:pt modelId="{8BBC15C2-54B2-483D-B934-4431304C1BE5}" type="parTrans" cxnId="{20285698-8E62-45D4-94A4-1357E4EFA2BB}">
      <dgm:prSet/>
      <dgm:spPr/>
      <dgm:t>
        <a:bodyPr/>
        <a:lstStyle/>
        <a:p>
          <a:endParaRPr lang="ru-RU"/>
        </a:p>
      </dgm:t>
    </dgm:pt>
    <dgm:pt modelId="{65C5EA6A-0099-4E8A-99E9-F3F97D461ED5}" type="sibTrans" cxnId="{20285698-8E62-45D4-94A4-1357E4EFA2BB}">
      <dgm:prSet/>
      <dgm:spPr/>
      <dgm:t>
        <a:bodyPr/>
        <a:lstStyle/>
        <a:p>
          <a:endParaRPr lang="ru-RU"/>
        </a:p>
      </dgm:t>
    </dgm:pt>
    <dgm:pt modelId="{1B94E51B-4E46-455E-9F42-972236FED23A}" type="pres">
      <dgm:prSet presAssocID="{32AE64B9-0AD9-4274-AD07-761AA901F88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492F91-7F60-4AB6-A972-473BA3164390}" type="pres">
      <dgm:prSet presAssocID="{EA1E7C19-29CD-4289-B599-7F718A0A8352}" presName="centerShape" presStyleLbl="node0" presStyleIdx="0" presStyleCnt="1"/>
      <dgm:spPr/>
      <dgm:t>
        <a:bodyPr/>
        <a:lstStyle/>
        <a:p>
          <a:endParaRPr lang="ru-RU"/>
        </a:p>
      </dgm:t>
    </dgm:pt>
    <dgm:pt modelId="{E293ACB7-1E03-420E-A2EA-A33AD9643E4C}" type="pres">
      <dgm:prSet presAssocID="{DF4FA28F-3A3B-4297-A9FE-9ACF287C2EDA}" presName="parTrans" presStyleLbl="sibTrans2D1" presStyleIdx="0" presStyleCnt="9"/>
      <dgm:spPr/>
      <dgm:t>
        <a:bodyPr/>
        <a:lstStyle/>
        <a:p>
          <a:endParaRPr lang="ru-RU"/>
        </a:p>
      </dgm:t>
    </dgm:pt>
    <dgm:pt modelId="{CDE73B82-D277-4235-9512-ACAC13F45B1C}" type="pres">
      <dgm:prSet presAssocID="{DF4FA28F-3A3B-4297-A9FE-9ACF287C2EDA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B97A88E3-1955-4C6E-AAF1-01A13215B9BB}" type="pres">
      <dgm:prSet presAssocID="{853E94BC-0A55-48DF-AAB5-C928E4B4E6A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1EE14-69ED-4FDC-A5C8-C1D8051DE96B}" type="pres">
      <dgm:prSet presAssocID="{BAA08668-08D1-40FF-89FA-B4A8F0BD91AD}" presName="parTrans" presStyleLbl="sibTrans2D1" presStyleIdx="1" presStyleCnt="9"/>
      <dgm:spPr/>
      <dgm:t>
        <a:bodyPr/>
        <a:lstStyle/>
        <a:p>
          <a:endParaRPr lang="ru-RU"/>
        </a:p>
      </dgm:t>
    </dgm:pt>
    <dgm:pt modelId="{4BD5DBB7-A99F-4B9B-AD57-0C465EF10844}" type="pres">
      <dgm:prSet presAssocID="{BAA08668-08D1-40FF-89FA-B4A8F0BD91AD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529A0AAB-A819-43E8-B01F-01FA69B2940D}" type="pres">
      <dgm:prSet presAssocID="{BA694BEE-4921-47C2-9BE3-19C03AB5A67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0DDE2-E5E6-44B0-8F9E-1F743F262A15}" type="pres">
      <dgm:prSet presAssocID="{34C82E24-939D-47F6-90B8-AB2988D4713F}" presName="parTrans" presStyleLbl="sibTrans2D1" presStyleIdx="2" presStyleCnt="9"/>
      <dgm:spPr/>
      <dgm:t>
        <a:bodyPr/>
        <a:lstStyle/>
        <a:p>
          <a:endParaRPr lang="ru-RU"/>
        </a:p>
      </dgm:t>
    </dgm:pt>
    <dgm:pt modelId="{12BC1D2D-6B36-4390-BA7B-79233985C873}" type="pres">
      <dgm:prSet presAssocID="{34C82E24-939D-47F6-90B8-AB2988D4713F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ABACFED3-A545-40CC-9658-669367123C66}" type="pres">
      <dgm:prSet presAssocID="{7F9324C2-AF66-4D3F-B5AF-EAD8E8E1344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2D040-7D38-4D54-8312-423CDAA384E8}" type="pres">
      <dgm:prSet presAssocID="{8BBC15C2-54B2-483D-B934-4431304C1BE5}" presName="parTrans" presStyleLbl="sibTrans2D1" presStyleIdx="3" presStyleCnt="9"/>
      <dgm:spPr/>
      <dgm:t>
        <a:bodyPr/>
        <a:lstStyle/>
        <a:p>
          <a:endParaRPr lang="ru-RU"/>
        </a:p>
      </dgm:t>
    </dgm:pt>
    <dgm:pt modelId="{F8C33B10-1368-4308-915D-AD85C1D24F64}" type="pres">
      <dgm:prSet presAssocID="{8BBC15C2-54B2-483D-B934-4431304C1BE5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9D9461CD-B98A-4B07-B8AD-CE964EAC4D8C}" type="pres">
      <dgm:prSet presAssocID="{ED335CD6-50E8-4F5D-AD24-D2B2B147CD3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4E438-765E-406E-97C9-E5B322907AD5}" type="pres">
      <dgm:prSet presAssocID="{8FF2E2D2-9FA0-4D5B-9F97-B982E8321534}" presName="parTrans" presStyleLbl="sibTrans2D1" presStyleIdx="4" presStyleCnt="9"/>
      <dgm:spPr/>
      <dgm:t>
        <a:bodyPr/>
        <a:lstStyle/>
        <a:p>
          <a:endParaRPr lang="ru-RU"/>
        </a:p>
      </dgm:t>
    </dgm:pt>
    <dgm:pt modelId="{DCB659AD-FF6C-4EF9-BA1F-9602DDBDC773}" type="pres">
      <dgm:prSet presAssocID="{8FF2E2D2-9FA0-4D5B-9F97-B982E8321534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1884D0CF-879E-43F1-A704-5CF77B5F0C2D}" type="pres">
      <dgm:prSet presAssocID="{F4F52637-C26B-45EA-AC1A-5DFCC744C9A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9E15B-1FA6-420D-AF45-842BC4073E61}" type="pres">
      <dgm:prSet presAssocID="{FFD615C6-B3DB-41EB-B27C-0E48E0EA6F52}" presName="parTrans" presStyleLbl="sibTrans2D1" presStyleIdx="5" presStyleCnt="9"/>
      <dgm:spPr/>
      <dgm:t>
        <a:bodyPr/>
        <a:lstStyle/>
        <a:p>
          <a:endParaRPr lang="ru-RU"/>
        </a:p>
      </dgm:t>
    </dgm:pt>
    <dgm:pt modelId="{EDF8C7E9-9892-4EC2-AECA-4FBB74D968FF}" type="pres">
      <dgm:prSet presAssocID="{FFD615C6-B3DB-41EB-B27C-0E48E0EA6F52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170D5947-3D13-4C85-B1AA-0E60816C14FB}" type="pres">
      <dgm:prSet presAssocID="{F213E9DC-775C-4F44-B815-93B38312A2F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7128D-4A2D-4737-BD74-6B0634C44562}" type="pres">
      <dgm:prSet presAssocID="{229666A6-E14F-44A8-9944-A7BA0E1B5F23}" presName="parTrans" presStyleLbl="sibTrans2D1" presStyleIdx="6" presStyleCnt="9"/>
      <dgm:spPr/>
      <dgm:t>
        <a:bodyPr/>
        <a:lstStyle/>
        <a:p>
          <a:endParaRPr lang="ru-RU"/>
        </a:p>
      </dgm:t>
    </dgm:pt>
    <dgm:pt modelId="{B36258E8-075A-4BBE-8E41-3F58B19E2114}" type="pres">
      <dgm:prSet presAssocID="{229666A6-E14F-44A8-9944-A7BA0E1B5F23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6E1E5052-E187-4E49-ADAE-ECD860B3C06D}" type="pres">
      <dgm:prSet presAssocID="{D3AADE4B-0C6D-4F4E-A00D-82F4B867C69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B871D-A602-42F6-B4D8-7B7A8728A42C}" type="pres">
      <dgm:prSet presAssocID="{CDAC5E51-07E5-4A0F-A181-5AB44846F2C4}" presName="parTrans" presStyleLbl="sibTrans2D1" presStyleIdx="7" presStyleCnt="9"/>
      <dgm:spPr/>
      <dgm:t>
        <a:bodyPr/>
        <a:lstStyle/>
        <a:p>
          <a:endParaRPr lang="ru-RU"/>
        </a:p>
      </dgm:t>
    </dgm:pt>
    <dgm:pt modelId="{E1FF3ACE-1941-4D13-A938-46565D8ADC7F}" type="pres">
      <dgm:prSet presAssocID="{CDAC5E51-07E5-4A0F-A181-5AB44846F2C4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9875D914-81CD-4D23-871A-AF9FEB3B1A86}" type="pres">
      <dgm:prSet presAssocID="{890FDC77-B6CF-4BF7-9729-A1E8B9DDD59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CC493-35FB-492B-B1D5-551D625416F4}" type="pres">
      <dgm:prSet presAssocID="{7AF5085D-0BBE-45E1-BF3B-3E1DADE03EE0}" presName="parTrans" presStyleLbl="sibTrans2D1" presStyleIdx="8" presStyleCnt="9"/>
      <dgm:spPr/>
      <dgm:t>
        <a:bodyPr/>
        <a:lstStyle/>
        <a:p>
          <a:endParaRPr lang="ru-RU"/>
        </a:p>
      </dgm:t>
    </dgm:pt>
    <dgm:pt modelId="{35A927C0-043A-47AF-8570-54A2892F7843}" type="pres">
      <dgm:prSet presAssocID="{7AF5085D-0BBE-45E1-BF3B-3E1DADE03EE0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C7B4C7FA-B7C4-4A1A-A4F2-379CE69C6FAF}" type="pres">
      <dgm:prSet presAssocID="{2D5E7005-ABE3-4E32-AB78-2A47195A2B1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E06BBA-1EE7-47C4-8B8B-329C52858168}" type="presOf" srcId="{229666A6-E14F-44A8-9944-A7BA0E1B5F23}" destId="{B36258E8-075A-4BBE-8E41-3F58B19E2114}" srcOrd="1" destOrd="0" presId="urn:microsoft.com/office/officeart/2005/8/layout/radial5"/>
    <dgm:cxn modelId="{1779C4C3-568E-4CF2-A6FE-F509256E7C77}" type="presOf" srcId="{EA1E7C19-29CD-4289-B599-7F718A0A8352}" destId="{9F492F91-7F60-4AB6-A972-473BA3164390}" srcOrd="0" destOrd="0" presId="urn:microsoft.com/office/officeart/2005/8/layout/radial5"/>
    <dgm:cxn modelId="{3D157846-9172-4959-981C-BD8505FA7729}" type="presOf" srcId="{FFD615C6-B3DB-41EB-B27C-0E48E0EA6F52}" destId="{B569E15B-1FA6-420D-AF45-842BC4073E61}" srcOrd="0" destOrd="0" presId="urn:microsoft.com/office/officeart/2005/8/layout/radial5"/>
    <dgm:cxn modelId="{E3D159F0-86CD-4923-BE9A-7E63D09D0C28}" srcId="{EA1E7C19-29CD-4289-B599-7F718A0A8352}" destId="{D3AADE4B-0C6D-4F4E-A00D-82F4B867C69B}" srcOrd="6" destOrd="0" parTransId="{229666A6-E14F-44A8-9944-A7BA0E1B5F23}" sibTransId="{B6004221-632C-4795-ADD4-1D5FD115A2E4}"/>
    <dgm:cxn modelId="{B56AB362-2385-4E4D-93CB-5B3E57530BA0}" srcId="{EA1E7C19-29CD-4289-B599-7F718A0A8352}" destId="{2D5E7005-ABE3-4E32-AB78-2A47195A2B19}" srcOrd="8" destOrd="0" parTransId="{7AF5085D-0BBE-45E1-BF3B-3E1DADE03EE0}" sibTransId="{3AF3CA82-6CE2-453F-B24A-05AD8A444D51}"/>
    <dgm:cxn modelId="{80A50DEB-A179-44B6-ACE9-D9E33ED09303}" srcId="{32AE64B9-0AD9-4274-AD07-761AA901F886}" destId="{EA1E7C19-29CD-4289-B599-7F718A0A8352}" srcOrd="0" destOrd="0" parTransId="{1419E89D-55F6-4986-929B-8D3900664928}" sibTransId="{940C5DC6-B1D1-4D6F-B31C-5FA1B1262EAC}"/>
    <dgm:cxn modelId="{066A4E39-CF35-4465-A61F-B306C62D444D}" type="presOf" srcId="{34C82E24-939D-47F6-90B8-AB2988D4713F}" destId="{4240DDE2-E5E6-44B0-8F9E-1F743F262A15}" srcOrd="0" destOrd="0" presId="urn:microsoft.com/office/officeart/2005/8/layout/radial5"/>
    <dgm:cxn modelId="{F3B447CD-A250-4509-B9C3-BB7929FE595F}" type="presOf" srcId="{F213E9DC-775C-4F44-B815-93B38312A2FD}" destId="{170D5947-3D13-4C85-B1AA-0E60816C14FB}" srcOrd="0" destOrd="0" presId="urn:microsoft.com/office/officeart/2005/8/layout/radial5"/>
    <dgm:cxn modelId="{8BE3ACEC-BCCB-4C60-BC7F-6A32818A6983}" type="presOf" srcId="{7AF5085D-0BBE-45E1-BF3B-3E1DADE03EE0}" destId="{35A927C0-043A-47AF-8570-54A2892F7843}" srcOrd="1" destOrd="0" presId="urn:microsoft.com/office/officeart/2005/8/layout/radial5"/>
    <dgm:cxn modelId="{78471DD4-E48B-4484-A910-2739427B0C34}" srcId="{EA1E7C19-29CD-4289-B599-7F718A0A8352}" destId="{890FDC77-B6CF-4BF7-9729-A1E8B9DDD599}" srcOrd="7" destOrd="0" parTransId="{CDAC5E51-07E5-4A0F-A181-5AB44846F2C4}" sibTransId="{0A1E5E3D-E713-4C93-B0AB-982AE741DF68}"/>
    <dgm:cxn modelId="{5B01B019-E875-4AD3-8E1F-9DF67077EC7C}" type="presOf" srcId="{FFD615C6-B3DB-41EB-B27C-0E48E0EA6F52}" destId="{EDF8C7E9-9892-4EC2-AECA-4FBB74D968FF}" srcOrd="1" destOrd="0" presId="urn:microsoft.com/office/officeart/2005/8/layout/radial5"/>
    <dgm:cxn modelId="{64383F81-1A08-48B5-84DD-F04FC279745F}" type="presOf" srcId="{34C82E24-939D-47F6-90B8-AB2988D4713F}" destId="{12BC1D2D-6B36-4390-BA7B-79233985C873}" srcOrd="1" destOrd="0" presId="urn:microsoft.com/office/officeart/2005/8/layout/radial5"/>
    <dgm:cxn modelId="{BF477378-E048-4DC9-8AE6-5591F8858373}" type="presOf" srcId="{BA694BEE-4921-47C2-9BE3-19C03AB5A671}" destId="{529A0AAB-A819-43E8-B01F-01FA69B2940D}" srcOrd="0" destOrd="0" presId="urn:microsoft.com/office/officeart/2005/8/layout/radial5"/>
    <dgm:cxn modelId="{03FF344F-AE14-40FE-87ED-33D08969F588}" type="presOf" srcId="{8BBC15C2-54B2-483D-B934-4431304C1BE5}" destId="{F8C33B10-1368-4308-915D-AD85C1D24F64}" srcOrd="1" destOrd="0" presId="urn:microsoft.com/office/officeart/2005/8/layout/radial5"/>
    <dgm:cxn modelId="{EF77065B-2607-4A00-957B-4FA84B489433}" srcId="{EA1E7C19-29CD-4289-B599-7F718A0A8352}" destId="{853E94BC-0A55-48DF-AAB5-C928E4B4E6A3}" srcOrd="0" destOrd="0" parTransId="{DF4FA28F-3A3B-4297-A9FE-9ACF287C2EDA}" sibTransId="{886931C3-1759-4A7A-B372-C886D356F872}"/>
    <dgm:cxn modelId="{C97A01D4-BF9C-4FC8-B5C4-EF1E27B7F42B}" type="presOf" srcId="{7AF5085D-0BBE-45E1-BF3B-3E1DADE03EE0}" destId="{CFCCC493-35FB-492B-B1D5-551D625416F4}" srcOrd="0" destOrd="0" presId="urn:microsoft.com/office/officeart/2005/8/layout/radial5"/>
    <dgm:cxn modelId="{585F6376-476E-41AD-8EEC-EDC017F62AE2}" type="presOf" srcId="{8BBC15C2-54B2-483D-B934-4431304C1BE5}" destId="{A342D040-7D38-4D54-8312-423CDAA384E8}" srcOrd="0" destOrd="0" presId="urn:microsoft.com/office/officeart/2005/8/layout/radial5"/>
    <dgm:cxn modelId="{B2020E49-3D01-4AD6-B84F-89D546DE0164}" type="presOf" srcId="{DF4FA28F-3A3B-4297-A9FE-9ACF287C2EDA}" destId="{E293ACB7-1E03-420E-A2EA-A33AD9643E4C}" srcOrd="0" destOrd="0" presId="urn:microsoft.com/office/officeart/2005/8/layout/radial5"/>
    <dgm:cxn modelId="{1DC29F51-57D7-4E42-9B85-85A7C23260A6}" type="presOf" srcId="{D3AADE4B-0C6D-4F4E-A00D-82F4B867C69B}" destId="{6E1E5052-E187-4E49-ADAE-ECD860B3C06D}" srcOrd="0" destOrd="0" presId="urn:microsoft.com/office/officeart/2005/8/layout/radial5"/>
    <dgm:cxn modelId="{DF6972CD-AF0D-48AC-B6B5-FE25022EE0E6}" type="presOf" srcId="{229666A6-E14F-44A8-9944-A7BA0E1B5F23}" destId="{1537128D-4A2D-4737-BD74-6B0634C44562}" srcOrd="0" destOrd="0" presId="urn:microsoft.com/office/officeart/2005/8/layout/radial5"/>
    <dgm:cxn modelId="{3F059BED-DDD1-454B-97B5-1CE6398039E9}" type="presOf" srcId="{DF4FA28F-3A3B-4297-A9FE-9ACF287C2EDA}" destId="{CDE73B82-D277-4235-9512-ACAC13F45B1C}" srcOrd="1" destOrd="0" presId="urn:microsoft.com/office/officeart/2005/8/layout/radial5"/>
    <dgm:cxn modelId="{08D0A018-5DA0-40D1-8178-DE4720DC7FBF}" type="presOf" srcId="{ED335CD6-50E8-4F5D-AD24-D2B2B147CD39}" destId="{9D9461CD-B98A-4B07-B8AD-CE964EAC4D8C}" srcOrd="0" destOrd="0" presId="urn:microsoft.com/office/officeart/2005/8/layout/radial5"/>
    <dgm:cxn modelId="{186B46DE-C1B8-4E03-898B-7F50ED93DC6B}" type="presOf" srcId="{32AE64B9-0AD9-4274-AD07-761AA901F886}" destId="{1B94E51B-4E46-455E-9F42-972236FED23A}" srcOrd="0" destOrd="0" presId="urn:microsoft.com/office/officeart/2005/8/layout/radial5"/>
    <dgm:cxn modelId="{771DA117-366C-42C2-BDB0-9D74660B5491}" type="presOf" srcId="{7F9324C2-AF66-4D3F-B5AF-EAD8E8E1344D}" destId="{ABACFED3-A545-40CC-9658-669367123C66}" srcOrd="0" destOrd="0" presId="urn:microsoft.com/office/officeart/2005/8/layout/radial5"/>
    <dgm:cxn modelId="{271C3505-D469-4D95-84BA-3720D6A572BF}" type="presOf" srcId="{F4F52637-C26B-45EA-AC1A-5DFCC744C9AC}" destId="{1884D0CF-879E-43F1-A704-5CF77B5F0C2D}" srcOrd="0" destOrd="0" presId="urn:microsoft.com/office/officeart/2005/8/layout/radial5"/>
    <dgm:cxn modelId="{7F355DE1-4F50-490D-8044-AE67B75E7C71}" type="presOf" srcId="{853E94BC-0A55-48DF-AAB5-C928E4B4E6A3}" destId="{B97A88E3-1955-4C6E-AAF1-01A13215B9BB}" srcOrd="0" destOrd="0" presId="urn:microsoft.com/office/officeart/2005/8/layout/radial5"/>
    <dgm:cxn modelId="{40868066-D74B-4199-87EB-5579348A74F9}" type="presOf" srcId="{BAA08668-08D1-40FF-89FA-B4A8F0BD91AD}" destId="{4BD5DBB7-A99F-4B9B-AD57-0C465EF10844}" srcOrd="1" destOrd="0" presId="urn:microsoft.com/office/officeart/2005/8/layout/radial5"/>
    <dgm:cxn modelId="{3058D67A-04EC-4AAD-9174-0719B6DF66BB}" type="presOf" srcId="{8FF2E2D2-9FA0-4D5B-9F97-B982E8321534}" destId="{DB04E438-765E-406E-97C9-E5B322907AD5}" srcOrd="0" destOrd="0" presId="urn:microsoft.com/office/officeart/2005/8/layout/radial5"/>
    <dgm:cxn modelId="{3A197B92-4A1F-485F-9FA8-18CED5F63B9A}" type="presOf" srcId="{BAA08668-08D1-40FF-89FA-B4A8F0BD91AD}" destId="{6951EE14-69ED-4FDC-A5C8-C1D8051DE96B}" srcOrd="0" destOrd="0" presId="urn:microsoft.com/office/officeart/2005/8/layout/radial5"/>
    <dgm:cxn modelId="{DC91B126-C07F-4918-8DE8-504B483119A6}" type="presOf" srcId="{CDAC5E51-07E5-4A0F-A181-5AB44846F2C4}" destId="{503B871D-A602-42F6-B4D8-7B7A8728A42C}" srcOrd="0" destOrd="0" presId="urn:microsoft.com/office/officeart/2005/8/layout/radial5"/>
    <dgm:cxn modelId="{20285698-8E62-45D4-94A4-1357E4EFA2BB}" srcId="{EA1E7C19-29CD-4289-B599-7F718A0A8352}" destId="{ED335CD6-50E8-4F5D-AD24-D2B2B147CD39}" srcOrd="3" destOrd="0" parTransId="{8BBC15C2-54B2-483D-B934-4431304C1BE5}" sibTransId="{65C5EA6A-0099-4E8A-99E9-F3F97D461ED5}"/>
    <dgm:cxn modelId="{88BD1980-C697-4208-AB17-C5F26EA54204}" srcId="{EA1E7C19-29CD-4289-B599-7F718A0A8352}" destId="{F4F52637-C26B-45EA-AC1A-5DFCC744C9AC}" srcOrd="4" destOrd="0" parTransId="{8FF2E2D2-9FA0-4D5B-9F97-B982E8321534}" sibTransId="{B46179E3-AD5D-4BA8-8F46-B40A0E9E64AF}"/>
    <dgm:cxn modelId="{A3193484-3731-479E-AE47-D51E0DDAAC22}" type="presOf" srcId="{2D5E7005-ABE3-4E32-AB78-2A47195A2B19}" destId="{C7B4C7FA-B7C4-4A1A-A4F2-379CE69C6FAF}" srcOrd="0" destOrd="0" presId="urn:microsoft.com/office/officeart/2005/8/layout/radial5"/>
    <dgm:cxn modelId="{230B1205-83EF-4ED6-8A14-B3417F1EC4D9}" type="presOf" srcId="{CDAC5E51-07E5-4A0F-A181-5AB44846F2C4}" destId="{E1FF3ACE-1941-4D13-A938-46565D8ADC7F}" srcOrd="1" destOrd="0" presId="urn:microsoft.com/office/officeart/2005/8/layout/radial5"/>
    <dgm:cxn modelId="{DA062414-D178-4CCA-AE28-0410B41F5A6C}" type="presOf" srcId="{8FF2E2D2-9FA0-4D5B-9F97-B982E8321534}" destId="{DCB659AD-FF6C-4EF9-BA1F-9602DDBDC773}" srcOrd="1" destOrd="0" presId="urn:microsoft.com/office/officeart/2005/8/layout/radial5"/>
    <dgm:cxn modelId="{9871880A-278E-4C65-9191-7B133B3865BE}" srcId="{EA1E7C19-29CD-4289-B599-7F718A0A8352}" destId="{F213E9DC-775C-4F44-B815-93B38312A2FD}" srcOrd="5" destOrd="0" parTransId="{FFD615C6-B3DB-41EB-B27C-0E48E0EA6F52}" sibTransId="{502575BC-2EB0-44AD-AF97-4A531FE3938D}"/>
    <dgm:cxn modelId="{5C21C1F6-3A1C-4113-96A2-AF83C703A293}" srcId="{EA1E7C19-29CD-4289-B599-7F718A0A8352}" destId="{7F9324C2-AF66-4D3F-B5AF-EAD8E8E1344D}" srcOrd="2" destOrd="0" parTransId="{34C82E24-939D-47F6-90B8-AB2988D4713F}" sibTransId="{D1C5FF22-B14D-409E-8593-56434B142DEE}"/>
    <dgm:cxn modelId="{A046A1CE-E8BC-4EFB-B7B5-AAB87BE91FCE}" type="presOf" srcId="{890FDC77-B6CF-4BF7-9729-A1E8B9DDD599}" destId="{9875D914-81CD-4D23-871A-AF9FEB3B1A86}" srcOrd="0" destOrd="0" presId="urn:microsoft.com/office/officeart/2005/8/layout/radial5"/>
    <dgm:cxn modelId="{D3371D08-7763-4510-AB16-4E353C392089}" srcId="{EA1E7C19-29CD-4289-B599-7F718A0A8352}" destId="{BA694BEE-4921-47C2-9BE3-19C03AB5A671}" srcOrd="1" destOrd="0" parTransId="{BAA08668-08D1-40FF-89FA-B4A8F0BD91AD}" sibTransId="{8B70B771-B21F-466E-A400-0203EAF64238}"/>
    <dgm:cxn modelId="{2A31137F-A47C-46E3-B162-0250A3CC7A5D}" type="presParOf" srcId="{1B94E51B-4E46-455E-9F42-972236FED23A}" destId="{9F492F91-7F60-4AB6-A972-473BA3164390}" srcOrd="0" destOrd="0" presId="urn:microsoft.com/office/officeart/2005/8/layout/radial5"/>
    <dgm:cxn modelId="{D4FF3371-2A07-4C54-9C68-E7D032728095}" type="presParOf" srcId="{1B94E51B-4E46-455E-9F42-972236FED23A}" destId="{E293ACB7-1E03-420E-A2EA-A33AD9643E4C}" srcOrd="1" destOrd="0" presId="urn:microsoft.com/office/officeart/2005/8/layout/radial5"/>
    <dgm:cxn modelId="{C4B8E52A-3B68-4BD8-BBF7-4FE6DFB06DCB}" type="presParOf" srcId="{E293ACB7-1E03-420E-A2EA-A33AD9643E4C}" destId="{CDE73B82-D277-4235-9512-ACAC13F45B1C}" srcOrd="0" destOrd="0" presId="urn:microsoft.com/office/officeart/2005/8/layout/radial5"/>
    <dgm:cxn modelId="{67411A92-7A3C-4622-BC6F-00F60712350A}" type="presParOf" srcId="{1B94E51B-4E46-455E-9F42-972236FED23A}" destId="{B97A88E3-1955-4C6E-AAF1-01A13215B9BB}" srcOrd="2" destOrd="0" presId="urn:microsoft.com/office/officeart/2005/8/layout/radial5"/>
    <dgm:cxn modelId="{B1013303-70E1-4FFB-88C2-C38E34085E88}" type="presParOf" srcId="{1B94E51B-4E46-455E-9F42-972236FED23A}" destId="{6951EE14-69ED-4FDC-A5C8-C1D8051DE96B}" srcOrd="3" destOrd="0" presId="urn:microsoft.com/office/officeart/2005/8/layout/radial5"/>
    <dgm:cxn modelId="{F54C5B97-2EF5-495B-A85C-2105BCD416DC}" type="presParOf" srcId="{6951EE14-69ED-4FDC-A5C8-C1D8051DE96B}" destId="{4BD5DBB7-A99F-4B9B-AD57-0C465EF10844}" srcOrd="0" destOrd="0" presId="urn:microsoft.com/office/officeart/2005/8/layout/radial5"/>
    <dgm:cxn modelId="{051706C3-1625-4229-94CC-AD248D63B528}" type="presParOf" srcId="{1B94E51B-4E46-455E-9F42-972236FED23A}" destId="{529A0AAB-A819-43E8-B01F-01FA69B2940D}" srcOrd="4" destOrd="0" presId="urn:microsoft.com/office/officeart/2005/8/layout/radial5"/>
    <dgm:cxn modelId="{0942E4C0-93CE-4728-87B3-0F1D79977C6A}" type="presParOf" srcId="{1B94E51B-4E46-455E-9F42-972236FED23A}" destId="{4240DDE2-E5E6-44B0-8F9E-1F743F262A15}" srcOrd="5" destOrd="0" presId="urn:microsoft.com/office/officeart/2005/8/layout/radial5"/>
    <dgm:cxn modelId="{77E95A19-C7AC-48CA-9BD7-9AD563A283D9}" type="presParOf" srcId="{4240DDE2-E5E6-44B0-8F9E-1F743F262A15}" destId="{12BC1D2D-6B36-4390-BA7B-79233985C873}" srcOrd="0" destOrd="0" presId="urn:microsoft.com/office/officeart/2005/8/layout/radial5"/>
    <dgm:cxn modelId="{1C39E256-EF5D-499E-9EE9-602FD6472922}" type="presParOf" srcId="{1B94E51B-4E46-455E-9F42-972236FED23A}" destId="{ABACFED3-A545-40CC-9658-669367123C66}" srcOrd="6" destOrd="0" presId="urn:microsoft.com/office/officeart/2005/8/layout/radial5"/>
    <dgm:cxn modelId="{AC24D370-763C-4CA3-A382-74A49C4A2F1A}" type="presParOf" srcId="{1B94E51B-4E46-455E-9F42-972236FED23A}" destId="{A342D040-7D38-4D54-8312-423CDAA384E8}" srcOrd="7" destOrd="0" presId="urn:microsoft.com/office/officeart/2005/8/layout/radial5"/>
    <dgm:cxn modelId="{7298FD00-8323-4A88-9735-BF8C545006AD}" type="presParOf" srcId="{A342D040-7D38-4D54-8312-423CDAA384E8}" destId="{F8C33B10-1368-4308-915D-AD85C1D24F64}" srcOrd="0" destOrd="0" presId="urn:microsoft.com/office/officeart/2005/8/layout/radial5"/>
    <dgm:cxn modelId="{EC7009DC-2623-437F-B4F0-BACC24F74298}" type="presParOf" srcId="{1B94E51B-4E46-455E-9F42-972236FED23A}" destId="{9D9461CD-B98A-4B07-B8AD-CE964EAC4D8C}" srcOrd="8" destOrd="0" presId="urn:microsoft.com/office/officeart/2005/8/layout/radial5"/>
    <dgm:cxn modelId="{929A8444-CF29-4225-BA53-1C750CBB802A}" type="presParOf" srcId="{1B94E51B-4E46-455E-9F42-972236FED23A}" destId="{DB04E438-765E-406E-97C9-E5B322907AD5}" srcOrd="9" destOrd="0" presId="urn:microsoft.com/office/officeart/2005/8/layout/radial5"/>
    <dgm:cxn modelId="{8C4C57FA-197A-43F4-BE97-F4B96F6971E3}" type="presParOf" srcId="{DB04E438-765E-406E-97C9-E5B322907AD5}" destId="{DCB659AD-FF6C-4EF9-BA1F-9602DDBDC773}" srcOrd="0" destOrd="0" presId="urn:microsoft.com/office/officeart/2005/8/layout/radial5"/>
    <dgm:cxn modelId="{68ECF3BB-1FFC-4DF1-8941-AD7342496B8A}" type="presParOf" srcId="{1B94E51B-4E46-455E-9F42-972236FED23A}" destId="{1884D0CF-879E-43F1-A704-5CF77B5F0C2D}" srcOrd="10" destOrd="0" presId="urn:microsoft.com/office/officeart/2005/8/layout/radial5"/>
    <dgm:cxn modelId="{BDF7D71B-C225-455C-9FB2-710CC3BECA7F}" type="presParOf" srcId="{1B94E51B-4E46-455E-9F42-972236FED23A}" destId="{B569E15B-1FA6-420D-AF45-842BC4073E61}" srcOrd="11" destOrd="0" presId="urn:microsoft.com/office/officeart/2005/8/layout/radial5"/>
    <dgm:cxn modelId="{32BC2CF6-2EA6-41FD-BB4F-7E78C75CA905}" type="presParOf" srcId="{B569E15B-1FA6-420D-AF45-842BC4073E61}" destId="{EDF8C7E9-9892-4EC2-AECA-4FBB74D968FF}" srcOrd="0" destOrd="0" presId="urn:microsoft.com/office/officeart/2005/8/layout/radial5"/>
    <dgm:cxn modelId="{6A3E4FA6-CE1D-4F57-9F8C-19BCB3EABC92}" type="presParOf" srcId="{1B94E51B-4E46-455E-9F42-972236FED23A}" destId="{170D5947-3D13-4C85-B1AA-0E60816C14FB}" srcOrd="12" destOrd="0" presId="urn:microsoft.com/office/officeart/2005/8/layout/radial5"/>
    <dgm:cxn modelId="{D197E621-7904-4222-ADD9-3857AD2CB591}" type="presParOf" srcId="{1B94E51B-4E46-455E-9F42-972236FED23A}" destId="{1537128D-4A2D-4737-BD74-6B0634C44562}" srcOrd="13" destOrd="0" presId="urn:microsoft.com/office/officeart/2005/8/layout/radial5"/>
    <dgm:cxn modelId="{4D300C46-9F29-4FF4-B4CD-AE6FF31781DC}" type="presParOf" srcId="{1537128D-4A2D-4737-BD74-6B0634C44562}" destId="{B36258E8-075A-4BBE-8E41-3F58B19E2114}" srcOrd="0" destOrd="0" presId="urn:microsoft.com/office/officeart/2005/8/layout/radial5"/>
    <dgm:cxn modelId="{86449704-9D85-4A3B-9878-2FE63D7C3C24}" type="presParOf" srcId="{1B94E51B-4E46-455E-9F42-972236FED23A}" destId="{6E1E5052-E187-4E49-ADAE-ECD860B3C06D}" srcOrd="14" destOrd="0" presId="urn:microsoft.com/office/officeart/2005/8/layout/radial5"/>
    <dgm:cxn modelId="{25DEDB3A-2669-49E1-83E3-67AD9DFEF052}" type="presParOf" srcId="{1B94E51B-4E46-455E-9F42-972236FED23A}" destId="{503B871D-A602-42F6-B4D8-7B7A8728A42C}" srcOrd="15" destOrd="0" presId="urn:microsoft.com/office/officeart/2005/8/layout/radial5"/>
    <dgm:cxn modelId="{DF719E8F-AFC0-4837-931F-3CDC4021E04D}" type="presParOf" srcId="{503B871D-A602-42F6-B4D8-7B7A8728A42C}" destId="{E1FF3ACE-1941-4D13-A938-46565D8ADC7F}" srcOrd="0" destOrd="0" presId="urn:microsoft.com/office/officeart/2005/8/layout/radial5"/>
    <dgm:cxn modelId="{D27C73BF-4AF4-4025-9F65-08C297EC46F0}" type="presParOf" srcId="{1B94E51B-4E46-455E-9F42-972236FED23A}" destId="{9875D914-81CD-4D23-871A-AF9FEB3B1A86}" srcOrd="16" destOrd="0" presId="urn:microsoft.com/office/officeart/2005/8/layout/radial5"/>
    <dgm:cxn modelId="{FCE6F9D3-188D-4D41-9838-D96769C16889}" type="presParOf" srcId="{1B94E51B-4E46-455E-9F42-972236FED23A}" destId="{CFCCC493-35FB-492B-B1D5-551D625416F4}" srcOrd="17" destOrd="0" presId="urn:microsoft.com/office/officeart/2005/8/layout/radial5"/>
    <dgm:cxn modelId="{A42D87B7-9C2C-426F-8774-D152BEB1EAAB}" type="presParOf" srcId="{CFCCC493-35FB-492B-B1D5-551D625416F4}" destId="{35A927C0-043A-47AF-8570-54A2892F7843}" srcOrd="0" destOrd="0" presId="urn:microsoft.com/office/officeart/2005/8/layout/radial5"/>
    <dgm:cxn modelId="{3A64E267-C63B-4205-9305-D066E329AB16}" type="presParOf" srcId="{1B94E51B-4E46-455E-9F42-972236FED23A}" destId="{C7B4C7FA-B7C4-4A1A-A4F2-379CE69C6FAF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5BC1E-030C-48AF-BE41-B8F117A8FC3C}">
      <dsp:nvSpPr>
        <dsp:cNvPr id="0" name=""/>
        <dsp:cNvSpPr/>
      </dsp:nvSpPr>
      <dsp:spPr>
        <a:xfrm>
          <a:off x="5307068" y="0"/>
          <a:ext cx="2480139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Архивохранилища</a:t>
          </a:r>
          <a:endParaRPr lang="ru-RU" sz="1400" kern="1200" dirty="0"/>
        </a:p>
      </dsp:txBody>
      <dsp:txXfrm>
        <a:off x="5307068" y="0"/>
        <a:ext cx="2480139" cy="1357788"/>
      </dsp:txXfrm>
    </dsp:sp>
    <dsp:sp modelId="{C3D17F91-AFB0-4B40-B3F0-4E1504D9DC1E}">
      <dsp:nvSpPr>
        <dsp:cNvPr id="0" name=""/>
        <dsp:cNvSpPr/>
      </dsp:nvSpPr>
      <dsp:spPr>
        <a:xfrm>
          <a:off x="2833280" y="0"/>
          <a:ext cx="2307514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Архивы Ленинградской области </a:t>
          </a:r>
          <a:endParaRPr lang="ru-RU" sz="1400" kern="1200" dirty="0"/>
        </a:p>
      </dsp:txBody>
      <dsp:txXfrm>
        <a:off x="2833280" y="0"/>
        <a:ext cx="2307514" cy="1357788"/>
      </dsp:txXfrm>
    </dsp:sp>
    <dsp:sp modelId="{EC018212-C609-415C-AF60-252E42279424}">
      <dsp:nvSpPr>
        <dsp:cNvPr id="0" name=""/>
        <dsp:cNvSpPr/>
      </dsp:nvSpPr>
      <dsp:spPr>
        <a:xfrm>
          <a:off x="511058" y="0"/>
          <a:ext cx="2154635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 исполнительной власти в области архивного дела Ленинградской области</a:t>
          </a:r>
          <a:endParaRPr lang="ru-RU" sz="1400" kern="1200" dirty="0"/>
        </a:p>
      </dsp:txBody>
      <dsp:txXfrm>
        <a:off x="511058" y="0"/>
        <a:ext cx="2154635" cy="1357788"/>
      </dsp:txXfrm>
    </dsp:sp>
    <dsp:sp modelId="{FFDA0488-7E88-48DD-9CD7-0C24BAABEFBB}">
      <dsp:nvSpPr>
        <dsp:cNvPr id="0" name=""/>
        <dsp:cNvSpPr/>
      </dsp:nvSpPr>
      <dsp:spPr>
        <a:xfrm>
          <a:off x="590994" y="1819519"/>
          <a:ext cx="2026068" cy="1210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Архивное управление Ленинградской области</a:t>
          </a:r>
          <a:endParaRPr lang="ru-RU" sz="1400" kern="1200" dirty="0"/>
        </a:p>
      </dsp:txBody>
      <dsp:txXfrm>
        <a:off x="626447" y="1854972"/>
        <a:ext cx="1955162" cy="1139548"/>
      </dsp:txXfrm>
    </dsp:sp>
    <dsp:sp modelId="{28B3A430-BA3A-4905-A0B7-78CDD1C20EA3}">
      <dsp:nvSpPr>
        <dsp:cNvPr id="0" name=""/>
        <dsp:cNvSpPr/>
      </dsp:nvSpPr>
      <dsp:spPr>
        <a:xfrm rot="17996671">
          <a:off x="2480542" y="2181957"/>
          <a:ext cx="54517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45170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39498" y="2174920"/>
        <a:ext cx="27258" cy="27258"/>
      </dsp:txXfrm>
    </dsp:sp>
    <dsp:sp modelId="{2782C26D-98C7-42B6-9E34-026A2A163AC6}">
      <dsp:nvSpPr>
        <dsp:cNvPr id="0" name=""/>
        <dsp:cNvSpPr/>
      </dsp:nvSpPr>
      <dsp:spPr>
        <a:xfrm>
          <a:off x="2889191" y="1365230"/>
          <a:ext cx="2218334" cy="1174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Государственное казенное учреждение «Ленинградский областной государственный архив                в г. Выборге</a:t>
          </a:r>
          <a:r>
            <a:rPr lang="ru-RU" sz="600" kern="1200" dirty="0" smtClean="0"/>
            <a:t>»</a:t>
          </a:r>
          <a:endParaRPr lang="ru-RU" sz="600" kern="1200" dirty="0"/>
        </a:p>
      </dsp:txBody>
      <dsp:txXfrm>
        <a:off x="2923583" y="1399622"/>
        <a:ext cx="2149550" cy="1105458"/>
      </dsp:txXfrm>
    </dsp:sp>
    <dsp:sp modelId="{589C7A9E-C0B8-45D4-8150-2562848FBFE6}">
      <dsp:nvSpPr>
        <dsp:cNvPr id="0" name=""/>
        <dsp:cNvSpPr/>
      </dsp:nvSpPr>
      <dsp:spPr>
        <a:xfrm rot="17651684">
          <a:off x="4913128" y="1645297"/>
          <a:ext cx="65879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58794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26055" y="1635419"/>
        <a:ext cx="32939" cy="32939"/>
      </dsp:txXfrm>
    </dsp:sp>
    <dsp:sp modelId="{2D0969EC-3507-4818-8E83-CC2AD8082081}">
      <dsp:nvSpPr>
        <dsp:cNvPr id="0" name=""/>
        <dsp:cNvSpPr/>
      </dsp:nvSpPr>
      <dsp:spPr>
        <a:xfrm>
          <a:off x="5377525" y="1088839"/>
          <a:ext cx="2096239" cy="525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Архивохранилище по адресу: г. Выборг, ул. Штурма, д.1</a:t>
          </a:r>
          <a:endParaRPr lang="ru-RU" sz="1100" kern="1200" dirty="0"/>
        </a:p>
      </dsp:txBody>
      <dsp:txXfrm>
        <a:off x="5392907" y="1104221"/>
        <a:ext cx="2065475" cy="494411"/>
      </dsp:txXfrm>
    </dsp:sp>
    <dsp:sp modelId="{3ABAA855-8FCB-4D21-93F0-96188CB3F0A6}">
      <dsp:nvSpPr>
        <dsp:cNvPr id="0" name=""/>
        <dsp:cNvSpPr/>
      </dsp:nvSpPr>
      <dsp:spPr>
        <a:xfrm rot="100382">
          <a:off x="5107467" y="1949703"/>
          <a:ext cx="27011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70114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35772" y="1949542"/>
        <a:ext cx="13505" cy="13505"/>
      </dsp:txXfrm>
    </dsp:sp>
    <dsp:sp modelId="{4ACFCA91-B226-4530-AA0C-9D45A419E1E1}">
      <dsp:nvSpPr>
        <dsp:cNvPr id="0" name=""/>
        <dsp:cNvSpPr/>
      </dsp:nvSpPr>
      <dsp:spPr>
        <a:xfrm>
          <a:off x="5377525" y="1660175"/>
          <a:ext cx="2092499" cy="600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Архивохранилище по адресу: г. Выборг, ул. Данилова, д.1</a:t>
          </a:r>
          <a:endParaRPr lang="ru-RU" sz="1100" kern="1200" dirty="0"/>
        </a:p>
      </dsp:txBody>
      <dsp:txXfrm>
        <a:off x="5395102" y="1677752"/>
        <a:ext cx="2057345" cy="564971"/>
      </dsp:txXfrm>
    </dsp:sp>
    <dsp:sp modelId="{44384A63-350C-4B84-BE7C-AEEA1A628B35}">
      <dsp:nvSpPr>
        <dsp:cNvPr id="0" name=""/>
        <dsp:cNvSpPr/>
      </dsp:nvSpPr>
      <dsp:spPr>
        <a:xfrm rot="4265290">
          <a:off x="4797544" y="2379631"/>
          <a:ext cx="91725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1725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33241" y="2363291"/>
        <a:ext cx="45862" cy="45862"/>
      </dsp:txXfrm>
    </dsp:sp>
    <dsp:sp modelId="{2BDA0660-B2C6-49CD-96AE-A70EEE9D277A}">
      <dsp:nvSpPr>
        <dsp:cNvPr id="0" name=""/>
        <dsp:cNvSpPr/>
      </dsp:nvSpPr>
      <dsp:spPr>
        <a:xfrm>
          <a:off x="5404820" y="2442243"/>
          <a:ext cx="2092493" cy="755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Архивохранилище  документов по личному составу по адресу: Кировский район, </a:t>
          </a:r>
          <a:r>
            <a:rPr lang="ru-RU" sz="1100" kern="1200" dirty="0" err="1" smtClean="0"/>
            <a:t>пгт</a:t>
          </a:r>
          <a:r>
            <a:rPr lang="ru-RU" sz="1100" kern="1200" dirty="0" smtClean="0"/>
            <a:t>. Павлово, Ленинградский проспект,  д.22               (в стадии реконструкции)  </a:t>
          </a:r>
          <a:endParaRPr lang="ru-RU" sz="1100" kern="1200" dirty="0"/>
        </a:p>
      </dsp:txBody>
      <dsp:txXfrm>
        <a:off x="5426954" y="2464377"/>
        <a:ext cx="2048225" cy="711433"/>
      </dsp:txXfrm>
    </dsp:sp>
    <dsp:sp modelId="{F0B992B3-1290-4ED3-BE52-E6A39057B21E}">
      <dsp:nvSpPr>
        <dsp:cNvPr id="0" name=""/>
        <dsp:cNvSpPr/>
      </dsp:nvSpPr>
      <dsp:spPr>
        <a:xfrm rot="4446467">
          <a:off x="2256232" y="2896058"/>
          <a:ext cx="9937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93789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28282" y="2877805"/>
        <a:ext cx="49689" cy="49689"/>
      </dsp:txXfrm>
    </dsp:sp>
    <dsp:sp modelId="{E5F81E54-79D0-4906-8EC9-D234EF197495}">
      <dsp:nvSpPr>
        <dsp:cNvPr id="0" name=""/>
        <dsp:cNvSpPr/>
      </dsp:nvSpPr>
      <dsp:spPr>
        <a:xfrm>
          <a:off x="2889191" y="2948241"/>
          <a:ext cx="2175008" cy="864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Муниципальные архивы Ленинградской области</a:t>
          </a:r>
          <a:endParaRPr lang="ru-RU" sz="1200" kern="1200" dirty="0"/>
        </a:p>
      </dsp:txBody>
      <dsp:txXfrm>
        <a:off x="2914515" y="2973565"/>
        <a:ext cx="2124360" cy="813974"/>
      </dsp:txXfrm>
    </dsp:sp>
    <dsp:sp modelId="{981ABAFD-9E50-47BA-8D1A-3E0BB1DD6B43}">
      <dsp:nvSpPr>
        <dsp:cNvPr id="0" name=""/>
        <dsp:cNvSpPr/>
      </dsp:nvSpPr>
      <dsp:spPr>
        <a:xfrm rot="3005119">
          <a:off x="4964678" y="3586970"/>
          <a:ext cx="55543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5543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28510" y="3579676"/>
        <a:ext cx="27771" cy="27771"/>
      </dsp:txXfrm>
    </dsp:sp>
    <dsp:sp modelId="{7D1BAC3B-3AA5-4184-B89F-B216294B8851}">
      <dsp:nvSpPr>
        <dsp:cNvPr id="0" name=""/>
        <dsp:cNvSpPr/>
      </dsp:nvSpPr>
      <dsp:spPr>
        <a:xfrm>
          <a:off x="5420592" y="3328611"/>
          <a:ext cx="2058979" cy="955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17 архивных отделов,   1 сектор администраций муниципальных  районов   (городского округа)   </a:t>
          </a:r>
          <a:endParaRPr lang="ru-RU" sz="1100" kern="1200" dirty="0"/>
        </a:p>
      </dsp:txBody>
      <dsp:txXfrm>
        <a:off x="5448590" y="3356609"/>
        <a:ext cx="2002983" cy="899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62CDBC2-9283-4DEB-B92D-A102E6EF601E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DC0E097-29A9-48FF-ADD4-FA811D480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540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7D30B-D1AB-4C6D-BFBC-52F538E0CC68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24276-7174-4FA7-AA91-84889D2C94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594A5-499C-4F7C-9B81-86D1B312A5F8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9762F-0861-40BE-9F00-99177C7028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24ECE-69B7-45BD-B756-258269439E98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33554-86A0-4F3A-A639-255AC8FBC8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D8EA7-7C1B-481C-B341-FA78D7203079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996B-041E-4970-9B94-C54E685B60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87F2F-4D54-4F0F-8C49-1E73BA50EEA2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2E7C0-3CFD-4D57-BC21-DDD11F2150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76041-99B0-4F2D-B9CA-88D93365CF68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3B95D-9AA8-4E6A-8CC0-240D8B1CDE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8E5B-0365-4AB5-98BE-6F9D167CAFEE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3E00-69E9-4413-AC10-8EF21B2583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771E4-1B2C-48DC-8EA6-A3916A230FD8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6B729-3896-4640-813D-9BF8874308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63680-2662-4AD1-958D-0E2FC19E91A7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5DA6B-0ABB-4EBC-AD84-65DEF9D769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1C62A-E989-45D1-9B89-A60CF2FB90B5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FB442-B644-4162-8875-B4127CC7A2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B74AE-7DA9-4D24-AC55-F654C33DA580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251C3-8775-4BD4-A9D1-C9CF41ACFC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CAF823-B2DE-48AF-9DE3-39AFB353F024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D88D8E-6FBE-4DA9-8053-8F61ED3B1C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Users\ea_minin\Desktop\9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C:\Users\ea_minin\Desktop\Coat_of_arms_of_Leningrad_Oblast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88913"/>
            <a:ext cx="1354138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844675"/>
            <a:ext cx="9144000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Архивное дело Ленинградской области в год 100-летия Архивной службы Российской Федерации - достижения, проблемы, перспективы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195513" y="6373813"/>
            <a:ext cx="4608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Савченко </a:t>
            </a:r>
            <a:r>
              <a:rPr lang="ru-RU" b="1" dirty="0"/>
              <a:t>Андрей Владимирович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24276-7174-4FA7-AA91-84889D2C94CE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Группа 12"/>
          <p:cNvGrpSpPr>
            <a:grpSpLocks/>
          </p:cNvGrpSpPr>
          <p:nvPr/>
        </p:nvGrpSpPr>
        <p:grpSpPr bwMode="auto">
          <a:xfrm>
            <a:off x="-6350" y="46038"/>
            <a:ext cx="9144000" cy="476250"/>
            <a:chOff x="0" y="0"/>
            <a:chExt cx="9144000" cy="476250"/>
          </a:xfrm>
        </p:grpSpPr>
        <p:sp>
          <p:nvSpPr>
            <p:cNvPr id="14" name="TextBox 13"/>
            <p:cNvSpPr txBox="1"/>
            <p:nvPr/>
          </p:nvSpPr>
          <p:spPr>
            <a:xfrm>
              <a:off x="0" y="0"/>
              <a:ext cx="9144000" cy="476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8322766" y="71437"/>
              <a:ext cx="648071" cy="33337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648C912D-EE7F-4A4C-AE44-AA9371A58CFE}" type="slidenum">
                <a:rPr lang="ru-RU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10</a:t>
              </a:fld>
              <a:endParaRPr lang="ru-RU" dirty="0"/>
            </a:p>
          </p:txBody>
        </p:sp>
        <p:pic>
          <p:nvPicPr>
            <p:cNvPr id="20504" name="Picture 2" descr="C:\Users\yuv_vovenda\Pictures\Coat_of_arms_of_Leningrad_Oblast.sv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504" y="45572"/>
              <a:ext cx="337292" cy="38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56" y="1268760"/>
            <a:ext cx="8637588" cy="5258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476123"/>
            <a:ext cx="7354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Архивный отдел администрации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Волосовского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муниципального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района после реконструкции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E996B-041E-4970-9B94-C54E685B60E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9079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Группа 12"/>
          <p:cNvGrpSpPr>
            <a:grpSpLocks/>
          </p:cNvGrpSpPr>
          <p:nvPr/>
        </p:nvGrpSpPr>
        <p:grpSpPr bwMode="auto">
          <a:xfrm>
            <a:off x="-6350" y="33338"/>
            <a:ext cx="9144000" cy="476250"/>
            <a:chOff x="0" y="0"/>
            <a:chExt cx="9144000" cy="476250"/>
          </a:xfrm>
        </p:grpSpPr>
        <p:sp>
          <p:nvSpPr>
            <p:cNvPr id="14" name="TextBox 13"/>
            <p:cNvSpPr txBox="1"/>
            <p:nvPr/>
          </p:nvSpPr>
          <p:spPr>
            <a:xfrm>
              <a:off x="0" y="0"/>
              <a:ext cx="9144000" cy="476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8322766" y="71437"/>
              <a:ext cx="646609" cy="33337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/>
                <a:t>11</a:t>
              </a:r>
              <a:endParaRPr lang="ru-RU" dirty="0"/>
            </a:p>
          </p:txBody>
        </p:sp>
        <p:pic>
          <p:nvPicPr>
            <p:cNvPr id="20504" name="Picture 2" descr="C:\Users\yuv_vovenda\Pictures\Coat_of_arms_of_Leningrad_Oblast.sv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504" y="45572"/>
              <a:ext cx="337292" cy="38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550165"/>
            <a:ext cx="4675696" cy="3238875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13" y="571869"/>
            <a:ext cx="4454488" cy="3239371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3849957"/>
            <a:ext cx="4669346" cy="3020743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62" y="3811240"/>
            <a:ext cx="4468303" cy="3020743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11560" y="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Архивный отдел администрации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Волосовского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муниципального района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E996B-041E-4970-9B94-C54E685B60E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9079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роста количества выставочных мероприятий за 2008-2017 годы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943072"/>
              </p:ext>
            </p:extLst>
          </p:nvPr>
        </p:nvGraphicFramePr>
        <p:xfrm>
          <a:off x="396000" y="1600200"/>
          <a:ext cx="8712968" cy="47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E996B-041E-4970-9B94-C54E685B60E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" name="Овал 4"/>
          <p:cNvSpPr/>
          <p:nvPr/>
        </p:nvSpPr>
        <p:spPr bwMode="auto">
          <a:xfrm>
            <a:off x="8316416" y="117475"/>
            <a:ext cx="646609" cy="333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7CBA0D5-7F35-452F-B862-5C265F22B011}" type="slidenum">
              <a:rPr lang="ru-RU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06206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Публикации в средствах массовой информации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0737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E996B-041E-4970-9B94-C54E685B60E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5" name="Овал 4"/>
          <p:cNvSpPr/>
          <p:nvPr/>
        </p:nvSpPr>
        <p:spPr bwMode="auto">
          <a:xfrm>
            <a:off x="8316416" y="117475"/>
            <a:ext cx="646609" cy="333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7CBA0D5-7F35-452F-B862-5C265F22B011}" type="slidenum">
              <a:rPr lang="ru-RU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13578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Межведомственное, межрегиональное и международное сотрудничество в области использования архивных документов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5130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E996B-041E-4970-9B94-C54E685B60E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5" name="Овал 4"/>
          <p:cNvSpPr/>
          <p:nvPr/>
        </p:nvSpPr>
        <p:spPr bwMode="auto">
          <a:xfrm>
            <a:off x="8316416" y="117475"/>
            <a:ext cx="646609" cy="333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7CBA0D5-7F35-452F-B862-5C265F22B011}" type="slidenum">
              <a:rPr lang="ru-RU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3436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Группа 12"/>
          <p:cNvGrpSpPr>
            <a:grpSpLocks/>
          </p:cNvGrpSpPr>
          <p:nvPr/>
        </p:nvGrpSpPr>
        <p:grpSpPr bwMode="auto">
          <a:xfrm>
            <a:off x="-6350" y="46038"/>
            <a:ext cx="9144000" cy="476250"/>
            <a:chOff x="0" y="0"/>
            <a:chExt cx="9144000" cy="476250"/>
          </a:xfrm>
        </p:grpSpPr>
        <p:sp>
          <p:nvSpPr>
            <p:cNvPr id="14" name="TextBox 13"/>
            <p:cNvSpPr txBox="1"/>
            <p:nvPr/>
          </p:nvSpPr>
          <p:spPr>
            <a:xfrm>
              <a:off x="0" y="0"/>
              <a:ext cx="9144000" cy="476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Информатизация архивной отрасли  региона </a:t>
              </a:r>
              <a:endParaRPr lang="ru-RU" sz="2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8323263" y="98425"/>
              <a:ext cx="646112" cy="33337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CA697635-662F-4738-9EDC-1AE9BB3B01BB}" type="slidenum">
                <a:rPr lang="ru-RU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15</a:t>
              </a:fld>
              <a:endParaRPr lang="ru-RU" dirty="0"/>
            </a:p>
          </p:txBody>
        </p:sp>
        <p:pic>
          <p:nvPicPr>
            <p:cNvPr id="24593" name="Picture 2" descr="C:\Users\yuv_vovenda\Pictures\Coat_of_arms_of_Leningrad_Oblast.sv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504" y="45572"/>
              <a:ext cx="337292" cy="38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Прямоугольник 18"/>
          <p:cNvSpPr/>
          <p:nvPr/>
        </p:nvSpPr>
        <p:spPr>
          <a:xfrm>
            <a:off x="259556" y="862828"/>
            <a:ext cx="4176713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АИС «ПИК Архивы Ленинградской области» через АИС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 порталом государственных и муниципальных услуг и МФЦ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72159" y="889382"/>
            <a:ext cx="4176713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электронный вид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государственные услуги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6551" y="2473707"/>
            <a:ext cx="8683625" cy="817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муниципальных архивах установлена новая версия АИС «ПИК «Архивы Ленинградской области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С 2018 года регистрация поступающих в государственный и муниципальные архивы осуществляется через АИС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2424" y="3633271"/>
            <a:ext cx="8683625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Интернет представлена  новая версия сайта «Архивы Ленинградской области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На сайте представлен НСА и выставочные проекты архивов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2424" y="5398861"/>
            <a:ext cx="8649528" cy="550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установлены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модули АИС в 2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исполнительной власти  (комитет по культуре, архив аппарата Губернатора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Ленобласти)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люс 2"/>
          <p:cNvSpPr/>
          <p:nvPr/>
        </p:nvSpPr>
        <p:spPr>
          <a:xfrm>
            <a:off x="4436269" y="1477309"/>
            <a:ext cx="365125" cy="2889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люс 30"/>
          <p:cNvSpPr/>
          <p:nvPr/>
        </p:nvSpPr>
        <p:spPr>
          <a:xfrm>
            <a:off x="2123280" y="2140415"/>
            <a:ext cx="365125" cy="2889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люс 31"/>
          <p:cNvSpPr/>
          <p:nvPr/>
        </p:nvSpPr>
        <p:spPr>
          <a:xfrm>
            <a:off x="6679055" y="2184782"/>
            <a:ext cx="365125" cy="2889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543425" y="3344346"/>
            <a:ext cx="150812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4393049" y="5109936"/>
            <a:ext cx="150812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люс 34"/>
          <p:cNvSpPr/>
          <p:nvPr/>
        </p:nvSpPr>
        <p:spPr>
          <a:xfrm>
            <a:off x="4421188" y="4797425"/>
            <a:ext cx="365125" cy="2873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7488" y="6197348"/>
            <a:ext cx="8802688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интеграция АИС с системой электронного документооборота (СЭД ЛО)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1787" y="4437062"/>
            <a:ext cx="8683625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начал работать удаленный электронный читальный зал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люс 22"/>
          <p:cNvSpPr/>
          <p:nvPr/>
        </p:nvSpPr>
        <p:spPr>
          <a:xfrm>
            <a:off x="4102766" y="4238356"/>
            <a:ext cx="365125" cy="2889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люс 23"/>
          <p:cNvSpPr/>
          <p:nvPr/>
        </p:nvSpPr>
        <p:spPr>
          <a:xfrm>
            <a:off x="4136998" y="5949280"/>
            <a:ext cx="365125" cy="2889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E996B-041E-4970-9B94-C54E685B60E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9437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Группа 12"/>
          <p:cNvGrpSpPr>
            <a:grpSpLocks/>
          </p:cNvGrpSpPr>
          <p:nvPr/>
        </p:nvGrpSpPr>
        <p:grpSpPr bwMode="auto">
          <a:xfrm>
            <a:off x="-6350" y="46038"/>
            <a:ext cx="9144000" cy="476250"/>
            <a:chOff x="0" y="0"/>
            <a:chExt cx="9144000" cy="476250"/>
          </a:xfrm>
        </p:grpSpPr>
        <p:sp>
          <p:nvSpPr>
            <p:cNvPr id="14" name="TextBox 13"/>
            <p:cNvSpPr txBox="1"/>
            <p:nvPr/>
          </p:nvSpPr>
          <p:spPr>
            <a:xfrm>
              <a:off x="0" y="0"/>
              <a:ext cx="9144000" cy="476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АХИВНОЕ УПРАВЛЕНИЕ ЛЕНИНГРАДСКОЙ ОБЛАСТИ</a:t>
              </a:r>
            </a:p>
          </p:txBody>
        </p:sp>
        <p:sp>
          <p:nvSpPr>
            <p:cNvPr id="15" name="Овал 14"/>
            <p:cNvSpPr/>
            <p:nvPr/>
          </p:nvSpPr>
          <p:spPr>
            <a:xfrm>
              <a:off x="8323263" y="71437"/>
              <a:ext cx="646112" cy="33337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A4CDFBD1-1385-496C-953F-C9F3E271FB0F}" type="slidenum">
                <a:rPr lang="ru-RU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16</a:t>
              </a:fld>
              <a:endParaRPr lang="ru-RU" dirty="0"/>
            </a:p>
          </p:txBody>
        </p:sp>
        <p:pic>
          <p:nvPicPr>
            <p:cNvPr id="29701" name="Picture 2" descr="C:\Users\yuv_vovenda\Pictures\Coat_of_arms_of_Leningrad_Oblast.sv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504" y="45572"/>
              <a:ext cx="337292" cy="38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965200" y="1052513"/>
            <a:ext cx="72009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внимание 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E996B-041E-4970-9B94-C54E685B60E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131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архивной службы Ленинградской области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E996B-041E-4970-9B94-C54E685B60E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Овал 4"/>
          <p:cNvSpPr/>
          <p:nvPr/>
        </p:nvSpPr>
        <p:spPr bwMode="auto">
          <a:xfrm>
            <a:off x="8388424" y="117475"/>
            <a:ext cx="574601" cy="333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7CBA0D5-7F35-452F-B862-5C265F22B011}" type="slidenum">
              <a:rPr lang="ru-RU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0682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Группа 12"/>
          <p:cNvGrpSpPr>
            <a:grpSpLocks/>
          </p:cNvGrpSpPr>
          <p:nvPr/>
        </p:nvGrpSpPr>
        <p:grpSpPr bwMode="auto">
          <a:xfrm>
            <a:off x="-6350" y="46038"/>
            <a:ext cx="9144000" cy="476250"/>
            <a:chOff x="0" y="0"/>
            <a:chExt cx="9144000" cy="476250"/>
          </a:xfrm>
        </p:grpSpPr>
        <p:sp>
          <p:nvSpPr>
            <p:cNvPr id="14" name="TextBox 13"/>
            <p:cNvSpPr txBox="1"/>
            <p:nvPr/>
          </p:nvSpPr>
          <p:spPr>
            <a:xfrm>
              <a:off x="0" y="0"/>
              <a:ext cx="9144000" cy="476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8394774" y="71437"/>
              <a:ext cx="574601" cy="33337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7CBA0D5-7F35-452F-B862-5C265F22B011}" type="slidenum">
                <a:rPr lang="ru-RU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3</a:t>
              </a:fld>
              <a:endParaRPr lang="ru-RU" dirty="0"/>
            </a:p>
          </p:txBody>
        </p:sp>
        <p:pic>
          <p:nvPicPr>
            <p:cNvPr id="16397" name="Picture 2" descr="C:\Users\yuv_vovenda\Pictures\Coat_of_arms_of_Leningrad_Oblast.sv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504" y="45572"/>
              <a:ext cx="337292" cy="38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036289"/>
              </p:ext>
            </p:extLst>
          </p:nvPr>
        </p:nvGraphicFramePr>
        <p:xfrm>
          <a:off x="900113" y="2781300"/>
          <a:ext cx="7708900" cy="2748280"/>
        </p:xfrm>
        <a:graphic>
          <a:graphicData uri="http://schemas.openxmlformats.org/drawingml/2006/table">
            <a:tbl>
              <a:tblPr/>
              <a:tblGrid>
                <a:gridCol w="2663825"/>
                <a:gridCol w="2047875"/>
                <a:gridCol w="2997200"/>
              </a:tblGrid>
              <a:tr h="1012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ГКУ ЛОГАВ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3323 фонда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5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1 201 110 ед. хр.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5FF"/>
                    </a:solidFill>
                  </a:tcPr>
                </a:tc>
              </a:tr>
              <a:tr h="165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архивы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6029 фондов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977026 ед. хр.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</a:tr>
            </a:tbl>
          </a:graphicData>
        </a:graphic>
      </p:graphicFrame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1" y="908720"/>
            <a:ext cx="7710487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архивных документов, хранящихся в архивных учреждениях региона на 01.01.2018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E996B-041E-4970-9B94-C54E685B60EE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563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12"/>
          <p:cNvGrpSpPr>
            <a:grpSpLocks/>
          </p:cNvGrpSpPr>
          <p:nvPr/>
        </p:nvGrpSpPr>
        <p:grpSpPr bwMode="auto">
          <a:xfrm>
            <a:off x="-6350" y="46038"/>
            <a:ext cx="9144000" cy="476250"/>
            <a:chOff x="0" y="0"/>
            <a:chExt cx="9144000" cy="476250"/>
          </a:xfrm>
        </p:grpSpPr>
        <p:sp>
          <p:nvSpPr>
            <p:cNvPr id="14" name="TextBox 13"/>
            <p:cNvSpPr txBox="1"/>
            <p:nvPr/>
          </p:nvSpPr>
          <p:spPr>
            <a:xfrm>
              <a:off x="0" y="0"/>
              <a:ext cx="9144000" cy="476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РЕЗУЛЬТАТЫ ДЕЯТЕЛЬНОСТИ</a:t>
              </a:r>
            </a:p>
          </p:txBody>
        </p:sp>
        <p:sp>
          <p:nvSpPr>
            <p:cNvPr id="15" name="Овал 14"/>
            <p:cNvSpPr/>
            <p:nvPr/>
          </p:nvSpPr>
          <p:spPr>
            <a:xfrm>
              <a:off x="8394774" y="71437"/>
              <a:ext cx="574601" cy="33337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4F6EDE5C-FC73-47D0-82CE-842288A41E58}" type="slidenum">
                <a:rPr lang="ru-RU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4</a:t>
              </a:fld>
              <a:endParaRPr lang="ru-RU" dirty="0"/>
            </a:p>
          </p:txBody>
        </p:sp>
        <p:pic>
          <p:nvPicPr>
            <p:cNvPr id="17426" name="Picture 2" descr="C:\Users\yuv_vovenda\Pictures\Coat_of_arms_of_Leningrad_Oblast.sv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504" y="45572"/>
              <a:ext cx="337292" cy="38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1093788" y="692697"/>
            <a:ext cx="7543800" cy="1080120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изменения штатной численности и заработной платы  работников архивных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Таблиц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36319"/>
              </p:ext>
            </p:extLst>
          </p:nvPr>
        </p:nvGraphicFramePr>
        <p:xfrm>
          <a:off x="438445" y="2060848"/>
          <a:ext cx="8454730" cy="3600178"/>
        </p:xfrm>
        <a:graphic>
          <a:graphicData uri="http://schemas.openxmlformats.org/drawingml/2006/table">
            <a:tbl>
              <a:tblPr/>
              <a:tblGrid>
                <a:gridCol w="1373579"/>
                <a:gridCol w="1796735"/>
                <a:gridCol w="1927712"/>
                <a:gridCol w="1667437"/>
                <a:gridCol w="1689267"/>
              </a:tblGrid>
              <a:tr h="46800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68916" marR="689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ГКУ ЛОГАВ</a:t>
                      </a:r>
                    </a:p>
                  </a:txBody>
                  <a:tcPr marL="68916" marR="689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архивы</a:t>
                      </a:r>
                    </a:p>
                  </a:txBody>
                  <a:tcPr marL="68916" marR="689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8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Штатная численность</a:t>
                      </a:r>
                    </a:p>
                  </a:txBody>
                  <a:tcPr marL="68916" marR="6891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 работников,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68916" marR="689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Штатная численность</a:t>
                      </a:r>
                    </a:p>
                  </a:txBody>
                  <a:tcPr marL="68916" marR="689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 работников,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68916" marR="689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</a:tr>
              <a:tr h="4680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</a:p>
                  </a:txBody>
                  <a:tcPr marL="68916" marR="6891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916" marR="6891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>
                      <a:lvl1pPr indent="88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88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14,9</a:t>
                      </a:r>
                    </a:p>
                  </a:txBody>
                  <a:tcPr marL="68916" marR="6891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68916" marR="6891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23,58</a:t>
                      </a:r>
                    </a:p>
                  </a:txBody>
                  <a:tcPr marL="68916" marR="6891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</a:tr>
              <a:tr h="4680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68916" marR="6891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68916" marR="6891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21,95</a:t>
                      </a:r>
                    </a:p>
                  </a:txBody>
                  <a:tcPr marL="68916" marR="6891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68916" marR="6891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32,71</a:t>
                      </a:r>
                    </a:p>
                  </a:txBody>
                  <a:tcPr marL="68916" marR="6891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</a:tr>
              <a:tr h="4680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68916" marR="6891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916" marR="6891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34,47</a:t>
                      </a:r>
                    </a:p>
                  </a:txBody>
                  <a:tcPr marL="68916" marR="6891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68916" marR="6891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40,43</a:t>
                      </a:r>
                    </a:p>
                  </a:txBody>
                  <a:tcPr marL="68916" marR="6891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E996B-041E-4970-9B94-C54E685B60E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12"/>
          <p:cNvGrpSpPr>
            <a:grpSpLocks/>
          </p:cNvGrpSpPr>
          <p:nvPr/>
        </p:nvGrpSpPr>
        <p:grpSpPr bwMode="auto">
          <a:xfrm>
            <a:off x="-6350" y="46038"/>
            <a:ext cx="9144000" cy="476250"/>
            <a:chOff x="0" y="0"/>
            <a:chExt cx="9144000" cy="476250"/>
          </a:xfrm>
        </p:grpSpPr>
        <p:sp>
          <p:nvSpPr>
            <p:cNvPr id="14" name="TextBox 13"/>
            <p:cNvSpPr txBox="1"/>
            <p:nvPr/>
          </p:nvSpPr>
          <p:spPr>
            <a:xfrm>
              <a:off x="0" y="0"/>
              <a:ext cx="9144000" cy="476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РЕЗУЛЬТАТЫ ДЕЯТЕЛЬНОСТИ</a:t>
              </a:r>
            </a:p>
          </p:txBody>
        </p:sp>
        <p:sp>
          <p:nvSpPr>
            <p:cNvPr id="15" name="Овал 14"/>
            <p:cNvSpPr/>
            <p:nvPr/>
          </p:nvSpPr>
          <p:spPr>
            <a:xfrm>
              <a:off x="8394774" y="71437"/>
              <a:ext cx="574601" cy="33337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4F6EDE5C-FC73-47D0-82CE-842288A41E58}" type="slidenum">
                <a:rPr lang="ru-RU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5</a:t>
              </a:fld>
              <a:endParaRPr lang="ru-RU" dirty="0"/>
            </a:p>
          </p:txBody>
        </p:sp>
        <p:pic>
          <p:nvPicPr>
            <p:cNvPr id="17426" name="Picture 2" descr="C:\Users\yuv_vovenda\Pictures\Coat_of_arms_of_Leningrad_Oblast.sv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504" y="45572"/>
              <a:ext cx="337292" cy="38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1093788" y="692696"/>
            <a:ext cx="7543800" cy="1431925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кадрового состава </a:t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архивных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87014992"/>
              </p:ext>
            </p:extLst>
          </p:nvPr>
        </p:nvGraphicFramePr>
        <p:xfrm>
          <a:off x="438446" y="1772816"/>
          <a:ext cx="819914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E996B-041E-4970-9B94-C54E685B60E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7186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12"/>
          <p:cNvGrpSpPr>
            <a:grpSpLocks/>
          </p:cNvGrpSpPr>
          <p:nvPr/>
        </p:nvGrpSpPr>
        <p:grpSpPr bwMode="auto">
          <a:xfrm>
            <a:off x="-6350" y="46038"/>
            <a:ext cx="9144000" cy="476250"/>
            <a:chOff x="0" y="0"/>
            <a:chExt cx="9144000" cy="476250"/>
          </a:xfrm>
        </p:grpSpPr>
        <p:sp>
          <p:nvSpPr>
            <p:cNvPr id="14" name="TextBox 13"/>
            <p:cNvSpPr txBox="1"/>
            <p:nvPr/>
          </p:nvSpPr>
          <p:spPr>
            <a:xfrm>
              <a:off x="0" y="0"/>
              <a:ext cx="9144000" cy="476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РЕЗУЛЬТАТЫ ДЕЯТЕЛЬНОСТИ</a:t>
              </a:r>
            </a:p>
          </p:txBody>
        </p:sp>
        <p:sp>
          <p:nvSpPr>
            <p:cNvPr id="15" name="Овал 14"/>
            <p:cNvSpPr/>
            <p:nvPr/>
          </p:nvSpPr>
          <p:spPr>
            <a:xfrm>
              <a:off x="8466782" y="71437"/>
              <a:ext cx="502593" cy="33337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4F6EDE5C-FC73-47D0-82CE-842288A41E58}" type="slidenum">
                <a:rPr lang="ru-RU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6</a:t>
              </a:fld>
              <a:endParaRPr lang="ru-RU" dirty="0"/>
            </a:p>
          </p:txBody>
        </p:sp>
        <p:pic>
          <p:nvPicPr>
            <p:cNvPr id="17426" name="Picture 2" descr="C:\Users\yuv_vovenda\Pictures\Coat_of_arms_of_Leningrad_Oblast.sv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504" y="45572"/>
              <a:ext cx="337292" cy="38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1093788" y="692696"/>
            <a:ext cx="7543800" cy="1431925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заработной платы  </a:t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архивных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88574413"/>
              </p:ext>
            </p:extLst>
          </p:nvPr>
        </p:nvGraphicFramePr>
        <p:xfrm>
          <a:off x="436666" y="2348880"/>
          <a:ext cx="819914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E996B-041E-4970-9B94-C54E685B60E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0631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0988" y="712788"/>
            <a:ext cx="8356600" cy="993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382588" y="795338"/>
            <a:ext cx="8367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Контроль соблюдения законодательства об архивном деле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в Российской Федерации</a:t>
            </a:r>
          </a:p>
        </p:txBody>
      </p:sp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280988" y="1884363"/>
            <a:ext cx="8520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среднее количество проверок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проводимых Архивным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управлением ежегодно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436" name="Группа 12"/>
          <p:cNvGrpSpPr>
            <a:grpSpLocks/>
          </p:cNvGrpSpPr>
          <p:nvPr/>
        </p:nvGrpSpPr>
        <p:grpSpPr bwMode="auto">
          <a:xfrm>
            <a:off x="-6350" y="46038"/>
            <a:ext cx="9144000" cy="476250"/>
            <a:chOff x="0" y="0"/>
            <a:chExt cx="9144000" cy="476250"/>
          </a:xfrm>
        </p:grpSpPr>
        <p:sp>
          <p:nvSpPr>
            <p:cNvPr id="14" name="TextBox 13"/>
            <p:cNvSpPr txBox="1"/>
            <p:nvPr/>
          </p:nvSpPr>
          <p:spPr>
            <a:xfrm>
              <a:off x="0" y="0"/>
              <a:ext cx="9144000" cy="476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8394774" y="71437"/>
              <a:ext cx="574601" cy="33337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4CA2B4D4-A482-4334-96A3-F8FF76C2F5C7}" type="slidenum">
                <a:rPr lang="ru-RU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7</a:t>
              </a:fld>
              <a:endParaRPr lang="ru-RU" dirty="0"/>
            </a:p>
          </p:txBody>
        </p:sp>
        <p:pic>
          <p:nvPicPr>
            <p:cNvPr id="18440" name="Picture 2" descr="C:\Users\yuv_vovenda\Pictures\Coat_of_arms_of_Leningrad_Oblast.sv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504" y="45572"/>
              <a:ext cx="337292" cy="38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042558"/>
              </p:ext>
            </p:extLst>
          </p:nvPr>
        </p:nvGraphicFramePr>
        <p:xfrm>
          <a:off x="158750" y="2492375"/>
          <a:ext cx="8813800" cy="417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E996B-041E-4970-9B94-C54E685B60E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Группа 12"/>
          <p:cNvGrpSpPr>
            <a:grpSpLocks/>
          </p:cNvGrpSpPr>
          <p:nvPr/>
        </p:nvGrpSpPr>
        <p:grpSpPr bwMode="auto">
          <a:xfrm>
            <a:off x="-6350" y="46038"/>
            <a:ext cx="9144000" cy="476250"/>
            <a:chOff x="0" y="0"/>
            <a:chExt cx="9144000" cy="476250"/>
          </a:xfrm>
        </p:grpSpPr>
        <p:sp>
          <p:nvSpPr>
            <p:cNvPr id="14" name="TextBox 13"/>
            <p:cNvSpPr txBox="1"/>
            <p:nvPr/>
          </p:nvSpPr>
          <p:spPr>
            <a:xfrm>
              <a:off x="0" y="0"/>
              <a:ext cx="9144000" cy="476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8394775" y="71437"/>
              <a:ext cx="504056" cy="33337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648C912D-EE7F-4A4C-AE44-AA9371A58CFE}" type="slidenum">
                <a:rPr lang="ru-RU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8</a:t>
              </a:fld>
              <a:endParaRPr lang="ru-RU" dirty="0"/>
            </a:p>
          </p:txBody>
        </p:sp>
        <p:pic>
          <p:nvPicPr>
            <p:cNvPr id="20504" name="Picture 2" descr="C:\Users\yuv_vovenda\Pictures\Coat_of_arms_of_Leningrad_Oblast.sv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504" y="45572"/>
              <a:ext cx="337292" cy="38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99592" y="476123"/>
            <a:ext cx="7354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Архивный отдел администрации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Кингисеппского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муниципального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района после реконструкции </a:t>
            </a:r>
          </a:p>
        </p:txBody>
      </p:sp>
      <p:pic>
        <p:nvPicPr>
          <p:cNvPr id="7" name="Объект 2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2453"/>
            <a:ext cx="9137649" cy="5735547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E996B-041E-4970-9B94-C54E685B60E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9079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Группа 12"/>
          <p:cNvGrpSpPr>
            <a:grpSpLocks/>
          </p:cNvGrpSpPr>
          <p:nvPr/>
        </p:nvGrpSpPr>
        <p:grpSpPr bwMode="auto">
          <a:xfrm>
            <a:off x="-6350" y="0"/>
            <a:ext cx="9144000" cy="522288"/>
            <a:chOff x="0" y="0"/>
            <a:chExt cx="9144000" cy="476250"/>
          </a:xfrm>
        </p:grpSpPr>
        <p:sp>
          <p:nvSpPr>
            <p:cNvPr id="14" name="TextBox 13"/>
            <p:cNvSpPr txBox="1"/>
            <p:nvPr/>
          </p:nvSpPr>
          <p:spPr>
            <a:xfrm>
              <a:off x="0" y="0"/>
              <a:ext cx="9144000" cy="476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8250758" y="71437"/>
              <a:ext cx="576065" cy="33337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648C912D-EE7F-4A4C-AE44-AA9371A58CFE}" type="slidenum">
                <a:rPr lang="ru-RU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9</a:t>
              </a:fld>
              <a:endParaRPr lang="ru-RU" dirty="0"/>
            </a:p>
          </p:txBody>
        </p:sp>
        <p:pic>
          <p:nvPicPr>
            <p:cNvPr id="20504" name="Picture 2" descr="C:\Users\yuv_vovenda\Pictures\Coat_of_arms_of_Leningrad_Oblast.sv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504" y="45572"/>
              <a:ext cx="337292" cy="38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56"/>
            <a:ext cx="4607413" cy="2952551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14" y="584256"/>
            <a:ext cx="4530235" cy="6273744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71583"/>
            <a:ext cx="4607412" cy="328641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Архивный отдел администрации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Кингисеппского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муниципального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района после реконструкции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E996B-041E-4970-9B94-C54E685B60E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9079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3838</TotalTime>
  <Words>511</Words>
  <Application>Microsoft Office PowerPoint</Application>
  <PresentationFormat>Экран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Система архивной службы Ленинградской области </vt:lpstr>
      <vt:lpstr>Объем архивных документов, хранящихся в архивных учреждениях региона на 01.01.2018</vt:lpstr>
      <vt:lpstr>Динамика изменения штатной численности и заработной платы  работников архивных учреждений </vt:lpstr>
      <vt:lpstr>Динамика кадрового состава  работников архивных учреждений </vt:lpstr>
      <vt:lpstr>Динамика заработной платы   работников архивных учреждений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роста количества выставочных мероприятий за 2008-2017 годы</vt:lpstr>
      <vt:lpstr>Публикации в средствах массовой информации</vt:lpstr>
      <vt:lpstr>Межведомственное, межрегиональное и международное сотрудничество в области использования архивных документов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Алексеевич Минин</dc:creator>
  <cp:lastModifiedBy>Татьяна Михайловна ТРУБКИНА</cp:lastModifiedBy>
  <cp:revision>305</cp:revision>
  <cp:lastPrinted>2018-05-11T09:10:52Z</cp:lastPrinted>
  <dcterms:created xsi:type="dcterms:W3CDTF">2017-01-20T06:34:26Z</dcterms:created>
  <dcterms:modified xsi:type="dcterms:W3CDTF">2020-10-07T07:30:56Z</dcterms:modified>
</cp:coreProperties>
</file>